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74" r:id="rId16"/>
    <p:sldId id="265" r:id="rId17"/>
    <p:sldId id="28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198385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God Wins With a Small Army</a:t>
            </a:r>
            <a:br>
              <a:rPr lang="en-US" sz="8000" dirty="0">
                <a:solidFill>
                  <a:schemeClr val="bg1"/>
                </a:solidFill>
              </a:rPr>
            </a:br>
            <a:r>
              <a:rPr lang="en-US" sz="8000" dirty="0">
                <a:solidFill>
                  <a:schemeClr val="bg1"/>
                </a:solidFill>
              </a:rPr>
              <a:t>(the story of Gideon)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9933"/>
            <a:ext cx="9144000" cy="1655762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Judges 7:1-23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Assurance from a Strange 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9 – same night</a:t>
            </a:r>
          </a:p>
          <a:p>
            <a:r>
              <a:rPr lang="en-US" sz="5000" dirty="0">
                <a:solidFill>
                  <a:schemeClr val="bg1"/>
                </a:solidFill>
              </a:rPr>
              <a:t>10 – go down to the camp with servant</a:t>
            </a:r>
          </a:p>
          <a:p>
            <a:r>
              <a:rPr lang="en-US" sz="5000" dirty="0">
                <a:solidFill>
                  <a:schemeClr val="bg1"/>
                </a:solidFill>
              </a:rPr>
              <a:t>11 – hears what they are saying!</a:t>
            </a:r>
          </a:p>
          <a:p>
            <a:r>
              <a:rPr lang="en-US" sz="5000" dirty="0">
                <a:solidFill>
                  <a:schemeClr val="bg1"/>
                </a:solidFill>
              </a:rPr>
              <a:t>12 – innumerable amount of people</a:t>
            </a:r>
          </a:p>
          <a:p>
            <a:r>
              <a:rPr lang="en-US" sz="5000" dirty="0">
                <a:solidFill>
                  <a:schemeClr val="bg1"/>
                </a:solidFill>
              </a:rPr>
              <a:t>13 – man tells of dream</a:t>
            </a:r>
          </a:p>
          <a:p>
            <a:r>
              <a:rPr lang="en-US" sz="5000" dirty="0">
                <a:solidFill>
                  <a:schemeClr val="bg1"/>
                </a:solidFill>
              </a:rPr>
              <a:t>Pharaoh, Nebuchadnezzar, Pilate’s Wife, Paul, Peter, many others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74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Assurance from a Strange 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14 – interpretation is that Gideon is coming!</a:t>
            </a:r>
          </a:p>
          <a:p>
            <a:r>
              <a:rPr lang="en-US" sz="5000" dirty="0">
                <a:solidFill>
                  <a:schemeClr val="bg1"/>
                </a:solidFill>
              </a:rPr>
              <a:t>15 – God says go! When He says go, you go!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99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The Plan Was God’s – 7:7, 16-23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7 – God says He will deliver Gideon!</a:t>
            </a:r>
          </a:p>
          <a:p>
            <a:r>
              <a:rPr lang="en-US" sz="5000" dirty="0">
                <a:solidFill>
                  <a:schemeClr val="bg1"/>
                </a:solidFill>
              </a:rPr>
              <a:t>16 – good leader – 3 groups with trumpets, pitcher, lantern (sword not mentioned here)</a:t>
            </a:r>
          </a:p>
          <a:p>
            <a:r>
              <a:rPr lang="en-US" sz="5000" dirty="0">
                <a:solidFill>
                  <a:schemeClr val="bg1"/>
                </a:solidFill>
              </a:rPr>
              <a:t>17 – Do as I do – lead by example</a:t>
            </a:r>
          </a:p>
          <a:p>
            <a:r>
              <a:rPr lang="en-US" sz="5000" dirty="0">
                <a:solidFill>
                  <a:schemeClr val="bg1"/>
                </a:solidFill>
              </a:rPr>
              <a:t>18 – surround camp, torch inside pitcher, when Gideon blew his trumpet they would shout!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24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The Plan Was God’s – 7:7, 16-23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19 – Plan in motion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20 – Plan fulfilled!</a:t>
            </a:r>
          </a:p>
          <a:p>
            <a:r>
              <a:rPr lang="en-US" sz="5000" dirty="0">
                <a:solidFill>
                  <a:schemeClr val="bg1"/>
                </a:solidFill>
              </a:rPr>
              <a:t>21 – woke up and they were surrounded and began to flee</a:t>
            </a:r>
          </a:p>
          <a:p>
            <a:r>
              <a:rPr lang="en-US" sz="5000" dirty="0">
                <a:solidFill>
                  <a:schemeClr val="bg1"/>
                </a:solidFill>
              </a:rPr>
              <a:t>22 – the Lord set the swords against the enemies</a:t>
            </a:r>
          </a:p>
          <a:p>
            <a:r>
              <a:rPr lang="en-US" sz="5000" dirty="0">
                <a:solidFill>
                  <a:schemeClr val="bg1"/>
                </a:solidFill>
              </a:rPr>
              <a:t>23 – chased after them – day memorialized forever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55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200" dirty="0">
                <a:solidFill>
                  <a:schemeClr val="bg1"/>
                </a:solidFill>
              </a:rPr>
              <a:t>1. Israel was plagued with idolatry – leads to all kinds of ungodly practices.</a:t>
            </a:r>
          </a:p>
          <a:p>
            <a:pPr marL="0" indent="0">
              <a:buNone/>
            </a:pPr>
            <a:r>
              <a:rPr lang="en-US" sz="4200" dirty="0">
                <a:solidFill>
                  <a:schemeClr val="bg1"/>
                </a:solidFill>
              </a:rPr>
              <a:t>2. The good we do will be left behind and influence others.</a:t>
            </a:r>
          </a:p>
          <a:p>
            <a:pPr marL="0" indent="0">
              <a:buNone/>
            </a:pPr>
            <a:r>
              <a:rPr lang="en-US" sz="4200" dirty="0">
                <a:solidFill>
                  <a:schemeClr val="bg1"/>
                </a:solidFill>
              </a:rPr>
              <a:t>3. Gideon had a lack of faith in himself not in God.</a:t>
            </a:r>
          </a:p>
          <a:p>
            <a:pPr marL="0" indent="0">
              <a:buNone/>
            </a:pPr>
            <a:r>
              <a:rPr lang="en-US" sz="4200" dirty="0">
                <a:solidFill>
                  <a:schemeClr val="bg1"/>
                </a:solidFill>
              </a:rPr>
              <a:t>4. Abundant proof God does not really need any man – numbers do not matter to God but commitment does!</a:t>
            </a:r>
          </a:p>
          <a:p>
            <a:pPr marL="0" indent="0">
              <a:buNone/>
            </a:pPr>
            <a:r>
              <a:rPr lang="en-US" sz="4200" dirty="0">
                <a:solidFill>
                  <a:schemeClr val="bg1"/>
                </a:solidFill>
              </a:rPr>
              <a:t>5. Gideon provides us with an excellent example of leadership.</a:t>
            </a:r>
          </a:p>
        </p:txBody>
      </p:sp>
    </p:spTree>
    <p:extLst>
      <p:ext uri="{BB962C8B-B14F-4D97-AF65-F5344CB8AC3E}">
        <p14:creationId xmlns:p14="http://schemas.microsoft.com/office/powerpoint/2010/main" val="172657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available online:</a:t>
            </a: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thejustinreedshow.com/</a:t>
            </a:r>
            <a:r>
              <a:rPr lang="en-US" sz="5400" dirty="0" err="1">
                <a:solidFill>
                  <a:schemeClr val="bg1"/>
                </a:solidFill>
              </a:rPr>
              <a:t>bibleresources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Google: Justin Reed Bible</a:t>
            </a:r>
          </a:p>
          <a:p>
            <a:pPr marL="914400" indent="-914400">
              <a:buAutoNum type="arabicPeriod"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found in </a:t>
            </a:r>
            <a:r>
              <a:rPr lang="en-US" sz="5400">
                <a:solidFill>
                  <a:schemeClr val="bg1"/>
                </a:solidFill>
              </a:rPr>
              <a:t>the ‘VBS Notes’ </a:t>
            </a:r>
            <a:r>
              <a:rPr lang="en-US" sz="5400" dirty="0">
                <a:solidFill>
                  <a:schemeClr val="bg1"/>
                </a:solidFill>
              </a:rPr>
              <a:t>section.</a:t>
            </a:r>
          </a:p>
        </p:txBody>
      </p:sp>
    </p:spTree>
    <p:extLst>
      <p:ext uri="{BB962C8B-B14F-4D97-AF65-F5344CB8AC3E}">
        <p14:creationId xmlns:p14="http://schemas.microsoft.com/office/powerpoint/2010/main" val="3600854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Next Scheduled Live Study: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980662"/>
            <a:ext cx="12365502" cy="5877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solidFill>
                  <a:schemeClr val="bg1"/>
                </a:solidFill>
              </a:rPr>
              <a:t>Thursday 6:30pm – Matthew 18 with Bill Boyd and Justin Reed</a:t>
            </a:r>
          </a:p>
          <a:p>
            <a:pPr marL="0" indent="0" algn="ctr">
              <a:buNone/>
            </a:pPr>
            <a:endParaRPr lang="en-US" sz="6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6600" dirty="0">
                <a:solidFill>
                  <a:schemeClr val="bg1"/>
                </a:solidFill>
              </a:rPr>
              <a:t>Sunday 11am Worship 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in building and online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245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2017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Farmer Becomes a Military 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6:1-10 – imagine having a garden and your neighbors stealing all of it every year</a:t>
            </a:r>
          </a:p>
          <a:p>
            <a:r>
              <a:rPr lang="en-US" sz="5000" dirty="0">
                <a:solidFill>
                  <a:schemeClr val="bg1"/>
                </a:solidFill>
              </a:rPr>
              <a:t>Gideon:</a:t>
            </a:r>
          </a:p>
          <a:p>
            <a:pPr lvl="1"/>
            <a:r>
              <a:rPr lang="en-US" sz="5000" dirty="0" err="1">
                <a:solidFill>
                  <a:schemeClr val="bg1"/>
                </a:solidFill>
              </a:rPr>
              <a:t>Jerrubaal</a:t>
            </a:r>
            <a:r>
              <a:rPr lang="en-US" sz="5000" dirty="0">
                <a:solidFill>
                  <a:schemeClr val="bg1"/>
                </a:solidFill>
              </a:rPr>
              <a:t> – “Cutting off or hewing down”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Farmer and husbandman from Manasseh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Not a man of fear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Depicted somewhat cowardly in </a:t>
            </a:r>
            <a:r>
              <a:rPr lang="en-US" sz="5000" dirty="0" err="1">
                <a:solidFill>
                  <a:schemeClr val="bg1"/>
                </a:solidFill>
              </a:rPr>
              <a:t>ch.</a:t>
            </a:r>
            <a:r>
              <a:rPr lang="en-US" sz="5000" dirty="0">
                <a:solidFill>
                  <a:schemeClr val="bg1"/>
                </a:solidFill>
              </a:rPr>
              <a:t> 6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Perfect example God uses all kinds</a:t>
            </a: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Farmer Becomes a Military 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Why Me, Lord?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Sometimes for a lesson</a:t>
            </a:r>
          </a:p>
          <a:p>
            <a:pPr lvl="2"/>
            <a:r>
              <a:rPr lang="en-US" sz="4200" dirty="0">
                <a:solidFill>
                  <a:schemeClr val="bg1"/>
                </a:solidFill>
              </a:rPr>
              <a:t>Goal – Romans 8:29</a:t>
            </a:r>
          </a:p>
          <a:p>
            <a:pPr lvl="2"/>
            <a:r>
              <a:rPr lang="en-US" sz="4200" dirty="0">
                <a:solidFill>
                  <a:schemeClr val="bg1"/>
                </a:solidFill>
              </a:rPr>
              <a:t>Chastening shows love – Hebrews 12:5-11</a:t>
            </a:r>
          </a:p>
          <a:p>
            <a:pPr lvl="2"/>
            <a:r>
              <a:rPr lang="en-US" sz="4200" dirty="0">
                <a:solidFill>
                  <a:schemeClr val="bg1"/>
                </a:solidFill>
              </a:rPr>
              <a:t>Rebuked for their sins – Judges 2:1-5</a:t>
            </a:r>
          </a:p>
          <a:p>
            <a:r>
              <a:rPr lang="en-US" sz="5000" dirty="0">
                <a:solidFill>
                  <a:schemeClr val="bg1"/>
                </a:solidFill>
              </a:rPr>
              <a:t>6:11-12 – Appears to Gideon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14 – theophany (Gen. 18:1-2, 16-17)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15 – “Mighty Man of Valor”</a:t>
            </a:r>
          </a:p>
        </p:txBody>
      </p:sp>
    </p:spTree>
    <p:extLst>
      <p:ext uri="{BB962C8B-B14F-4D97-AF65-F5344CB8AC3E}">
        <p14:creationId xmlns:p14="http://schemas.microsoft.com/office/powerpoint/2010/main" val="334392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Farmer Becomes a Military 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Midianites – “Contention, Strife”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Relatives of Israel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Descendants of Midian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6</a:t>
            </a:r>
            <a:r>
              <a:rPr lang="en-US" sz="4200" baseline="30000" dirty="0">
                <a:solidFill>
                  <a:schemeClr val="bg1"/>
                </a:solidFill>
              </a:rPr>
              <a:t>th</a:t>
            </a:r>
            <a:r>
              <a:rPr lang="en-US" sz="4200" dirty="0">
                <a:solidFill>
                  <a:schemeClr val="bg1"/>
                </a:solidFill>
              </a:rPr>
              <a:t> son of Abraham, 3</a:t>
            </a:r>
            <a:r>
              <a:rPr lang="en-US" sz="4200" baseline="30000" dirty="0">
                <a:solidFill>
                  <a:schemeClr val="bg1"/>
                </a:solidFill>
              </a:rPr>
              <a:t>rd</a:t>
            </a:r>
            <a:r>
              <a:rPr lang="en-US" sz="4200" dirty="0">
                <a:solidFill>
                  <a:schemeClr val="bg1"/>
                </a:solidFill>
              </a:rPr>
              <a:t> wife concubine) Keturah – Gen. 25:1-2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Abraham gave gifts to all sons and sent away – </a:t>
            </a:r>
            <a:br>
              <a:rPr lang="en-US" sz="4200" dirty="0">
                <a:solidFill>
                  <a:schemeClr val="bg1"/>
                </a:solidFill>
              </a:rPr>
            </a:br>
            <a:r>
              <a:rPr lang="en-US" sz="4200" dirty="0">
                <a:solidFill>
                  <a:schemeClr val="bg1"/>
                </a:solidFill>
              </a:rPr>
              <a:t>Gen. 25:6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Went East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Sold Joseph into slavery – Gen. 37:28</a:t>
            </a:r>
          </a:p>
        </p:txBody>
      </p:sp>
    </p:spTree>
    <p:extLst>
      <p:ext uri="{BB962C8B-B14F-4D97-AF65-F5344CB8AC3E}">
        <p14:creationId xmlns:p14="http://schemas.microsoft.com/office/powerpoint/2010/main" val="321174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Farmer Becomes a Military 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Midianites – “Contention, Strife”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Moses fled to the land of Midian, marries Zipporah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Lived there 40 years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Seduced men of Israel – 24,000 killed </a:t>
            </a:r>
            <a:br>
              <a:rPr lang="en-US" sz="4200" dirty="0">
                <a:solidFill>
                  <a:schemeClr val="bg1"/>
                </a:solidFill>
              </a:rPr>
            </a:br>
            <a:r>
              <a:rPr lang="en-US" sz="4200" dirty="0">
                <a:solidFill>
                  <a:schemeClr val="bg1"/>
                </a:solidFill>
              </a:rPr>
              <a:t>(Mt. Juliet 23,671)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Declared enemies – Num. 25:17-18, 31:2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Moses spared some – Num. 31:17-18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Sizeable people by Gideon’s time</a:t>
            </a:r>
          </a:p>
        </p:txBody>
      </p:sp>
    </p:spTree>
    <p:extLst>
      <p:ext uri="{BB962C8B-B14F-4D97-AF65-F5344CB8AC3E}">
        <p14:creationId xmlns:p14="http://schemas.microsoft.com/office/powerpoint/2010/main" val="257106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Farmer Becomes a Military 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25-26 – Gideon’s courage</a:t>
            </a:r>
          </a:p>
          <a:p>
            <a:r>
              <a:rPr lang="en-US" sz="5000" dirty="0">
                <a:solidFill>
                  <a:schemeClr val="bg1"/>
                </a:solidFill>
              </a:rPr>
              <a:t>27 – Obeyed God’s command</a:t>
            </a:r>
          </a:p>
          <a:p>
            <a:r>
              <a:rPr lang="en-US" sz="5000" dirty="0">
                <a:solidFill>
                  <a:schemeClr val="bg1"/>
                </a:solidFill>
              </a:rPr>
              <a:t>28-29 – realized what has happened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30 – want to kill Gideon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31 – </a:t>
            </a:r>
            <a:r>
              <a:rPr lang="en-US" sz="5000" dirty="0" err="1">
                <a:solidFill>
                  <a:schemeClr val="bg1"/>
                </a:solidFill>
              </a:rPr>
              <a:t>Joash’s</a:t>
            </a:r>
            <a:r>
              <a:rPr lang="en-US" sz="5000" dirty="0">
                <a:solidFill>
                  <a:schemeClr val="bg1"/>
                </a:solidFill>
              </a:rPr>
              <a:t> defense</a:t>
            </a:r>
          </a:p>
          <a:p>
            <a:r>
              <a:rPr lang="en-US" sz="5000" dirty="0">
                <a:solidFill>
                  <a:schemeClr val="bg1"/>
                </a:solidFill>
              </a:rPr>
              <a:t>32 – name change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63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Accepts the Responsibility 7:1-8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Midianites camped around Israel ready to attack</a:t>
            </a:r>
          </a:p>
          <a:p>
            <a:r>
              <a:rPr lang="en-US" sz="5000" dirty="0">
                <a:solidFill>
                  <a:schemeClr val="bg1"/>
                </a:solidFill>
              </a:rPr>
              <a:t>6:36-40 – Gideon needs some reassurance</a:t>
            </a:r>
          </a:p>
          <a:p>
            <a:r>
              <a:rPr lang="en-US" sz="5000" dirty="0">
                <a:solidFill>
                  <a:schemeClr val="bg1"/>
                </a:solidFill>
              </a:rPr>
              <a:t>7:1 – rallied the troops – 32,000 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(Cookeville – 32,622)</a:t>
            </a:r>
          </a:p>
          <a:p>
            <a:r>
              <a:rPr lang="en-US" sz="5000" dirty="0">
                <a:solidFill>
                  <a:schemeClr val="bg1"/>
                </a:solidFill>
              </a:rPr>
              <a:t>Enemy has 135,000 combined 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(Murfreesboro – 131,947)</a:t>
            </a:r>
          </a:p>
          <a:p>
            <a:r>
              <a:rPr lang="en-US" sz="5000" dirty="0">
                <a:solidFill>
                  <a:schemeClr val="bg1"/>
                </a:solidFill>
              </a:rPr>
              <a:t>2 God says there are too many!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31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Accepts the Responsibility 7:1-8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3 – fearful told to leave – 22,000 leave (Farragut – 22,282)</a:t>
            </a:r>
          </a:p>
          <a:p>
            <a:r>
              <a:rPr lang="en-US" sz="5000" dirty="0">
                <a:solidFill>
                  <a:schemeClr val="bg1"/>
                </a:solidFill>
              </a:rPr>
              <a:t>10,000 men left to fight 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(Manchester – 10,102)</a:t>
            </a:r>
          </a:p>
          <a:p>
            <a:r>
              <a:rPr lang="en-US" sz="5000" dirty="0">
                <a:solidFill>
                  <a:schemeClr val="bg1"/>
                </a:solidFill>
              </a:rPr>
              <a:t>Imagine Gideon’s shock!</a:t>
            </a:r>
          </a:p>
          <a:p>
            <a:r>
              <a:rPr lang="en-US" sz="5000" dirty="0">
                <a:solidFill>
                  <a:schemeClr val="bg1"/>
                </a:solidFill>
              </a:rPr>
              <a:t>4 – still too many!</a:t>
            </a:r>
          </a:p>
          <a:p>
            <a:r>
              <a:rPr lang="en-US" sz="5000" dirty="0">
                <a:solidFill>
                  <a:schemeClr val="bg1"/>
                </a:solidFill>
              </a:rPr>
              <a:t>5 – drinks like a dog – keep – ready to fight</a:t>
            </a:r>
          </a:p>
          <a:p>
            <a:pPr marL="0" indent="0">
              <a:buNone/>
            </a:pP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42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Accepts the Responsibility 7:1-8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5 – stoops down – easy prey</a:t>
            </a:r>
          </a:p>
          <a:p>
            <a:r>
              <a:rPr lang="en-US" sz="5000" dirty="0">
                <a:solidFill>
                  <a:schemeClr val="bg1"/>
                </a:solidFill>
              </a:rPr>
              <a:t>8 – only 300 remain – 9,700 sent home!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(Liberty – 310)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 are too concerned with the actual number – Great Commission said go to everyone!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31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5505</TotalTime>
  <Words>802</Words>
  <Application>Microsoft Office PowerPoint</Application>
  <PresentationFormat>Widescreen</PresentationFormat>
  <Paragraphs>99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God Wins With a Small Army (the story of Gideon)</vt:lpstr>
      <vt:lpstr>1. Farmer Becomes a Military Man</vt:lpstr>
      <vt:lpstr>1. Farmer Becomes a Military Man</vt:lpstr>
      <vt:lpstr>1. Farmer Becomes a Military Man</vt:lpstr>
      <vt:lpstr>1. Farmer Becomes a Military Man</vt:lpstr>
      <vt:lpstr>1. Farmer Becomes a Military Man</vt:lpstr>
      <vt:lpstr>2. Accepts the Responsibility 7:1-8</vt:lpstr>
      <vt:lpstr>2. Accepts the Responsibility 7:1-8</vt:lpstr>
      <vt:lpstr>2. Accepts the Responsibility 7:1-8</vt:lpstr>
      <vt:lpstr>3. Assurance from a Strange Place</vt:lpstr>
      <vt:lpstr>3. Assurance from a Strange Place</vt:lpstr>
      <vt:lpstr>4. The Plan Was God’s – 7:7, 16-23</vt:lpstr>
      <vt:lpstr>4. The Plan Was God’s – 7:7, 16-23</vt:lpstr>
      <vt:lpstr>Lessons</vt:lpstr>
      <vt:lpstr>PowerPoint Presentation</vt:lpstr>
      <vt:lpstr>Next Scheduled Live Study: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39</cp:revision>
  <dcterms:created xsi:type="dcterms:W3CDTF">2020-03-28T20:11:58Z</dcterms:created>
  <dcterms:modified xsi:type="dcterms:W3CDTF">2020-05-27T02:11:38Z</dcterms:modified>
</cp:coreProperties>
</file>