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285" r:id="rId4"/>
    <p:sldId id="304" r:id="rId5"/>
    <p:sldId id="305" r:id="rId6"/>
    <p:sldId id="306" r:id="rId7"/>
    <p:sldId id="302" r:id="rId8"/>
    <p:sldId id="307" r:id="rId9"/>
    <p:sldId id="274" r:id="rId10"/>
    <p:sldId id="299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Failure and Success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of the Lost 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Luke 15:11-24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Matthew 25 with Bill Boyd &amp; Justin Reed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 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 err="1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2017,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115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Failure and Success of the Lost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Story of the Prodigal Son is familiar – theme: God’s Attitude Toward the Lost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Home is a precious word for us – many think about being home. Watching this at home.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Reason for parable: audience not glad for sinners to come home! Luke 15:1-2</a:t>
            </a:r>
          </a:p>
          <a:p>
            <a:r>
              <a:rPr lang="en-US" sz="5000" dirty="0">
                <a:solidFill>
                  <a:schemeClr val="bg1"/>
                </a:solidFill>
              </a:rPr>
              <a:t>Sheep: didn’t know how to get back; coin: didn’t know lost; son: knew how to get back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7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Lost Soul – Luke 15:11-13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Twofold loss: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God loses man: Jn. 3:16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Man loses God: Isa. 59:1-2; way back Mk. 16:16</a:t>
            </a:r>
          </a:p>
          <a:p>
            <a:r>
              <a:rPr lang="en-US" sz="5000" dirty="0">
                <a:solidFill>
                  <a:schemeClr val="bg1"/>
                </a:solidFill>
              </a:rPr>
              <a:t>Son lost through self-will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James 1:13-16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“Far country” – see the world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Demand of father: Dt. 21:17 “wish you were dead.” 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We must be careful what we ask for – may get!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Grief of Sin – Luke 15:14-16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Famine always follows a life of sin.</a:t>
            </a:r>
          </a:p>
          <a:p>
            <a:r>
              <a:rPr lang="en-US" sz="5000" dirty="0">
                <a:solidFill>
                  <a:schemeClr val="bg1"/>
                </a:solidFill>
              </a:rPr>
              <a:t>Given into lusts – must pay consequences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Gal. 6:7-8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Sin robbed him of his dignity, self-respect, good name, purity, good conscience, happy home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Seeking help in “far country” instead of father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Many today seek help in the wrong places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2 Peter 1:3 | 2 Timothy 3:16-17</a:t>
            </a:r>
          </a:p>
        </p:txBody>
      </p:sp>
    </p:spTree>
    <p:extLst>
      <p:ext uri="{BB962C8B-B14F-4D97-AF65-F5344CB8AC3E}">
        <p14:creationId xmlns:p14="http://schemas.microsoft.com/office/powerpoint/2010/main" val="32191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Journey Back – Luke 15:17-20a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No one repents until he comes to himself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2 Cor. 13:5 | Js. 1:22-25 | remembered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admitted that he had sinned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3 hardest words: “I have sinned” | must admit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realized his unworthiness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He had need of father, we too spiritually, </a:t>
            </a:r>
            <a:r>
              <a:rPr lang="en-US" sz="4000" dirty="0">
                <a:solidFill>
                  <a:schemeClr val="bg1"/>
                </a:solidFill>
              </a:rPr>
              <a:t>MT. 5:3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took action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Simply thinking does not work | MT. 3:8</a:t>
            </a:r>
          </a:p>
        </p:txBody>
      </p:sp>
    </p:spTree>
    <p:extLst>
      <p:ext uri="{BB962C8B-B14F-4D97-AF65-F5344CB8AC3E}">
        <p14:creationId xmlns:p14="http://schemas.microsoft.com/office/powerpoint/2010/main" val="164859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25287"/>
            <a:ext cx="12192000" cy="1325563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Joy of Restitution </a:t>
            </a:r>
            <a:r>
              <a:rPr lang="en-US" sz="4000" dirty="0">
                <a:solidFill>
                  <a:schemeClr val="bg1"/>
                </a:solidFill>
              </a:rPr>
              <a:t>–</a:t>
            </a:r>
            <a:r>
              <a:rPr lang="en-US" sz="6600" dirty="0">
                <a:solidFill>
                  <a:schemeClr val="bg1"/>
                </a:solidFill>
              </a:rPr>
              <a:t> Luke 15:20-24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781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God will meet us halfway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The father “ran” – didn’t do socially speaking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is a God of compassion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Constantly looking, hurt by separation | </a:t>
            </a:r>
            <a:r>
              <a:rPr lang="en-US" sz="3200" dirty="0">
                <a:solidFill>
                  <a:schemeClr val="bg1"/>
                </a:solidFill>
              </a:rPr>
              <a:t>Rm. 5:8-9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forgives when we repent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Slate wiped clean | not on probation | restored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 forgives the penitent</a:t>
            </a:r>
          </a:p>
          <a:p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2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Failures and Success of the Lost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God seeks and receives sinners.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Man is responsible for his lost condition.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A lost man can come to God if he so desires.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Separation from God brings suffering.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Life apart from God is a waste.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We must be poor in spirit to return to God.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A good family can have children that go astray.</a:t>
            </a:r>
          </a:p>
        </p:txBody>
      </p:sp>
    </p:spTree>
    <p:extLst>
      <p:ext uri="{BB962C8B-B14F-4D97-AF65-F5344CB8AC3E}">
        <p14:creationId xmlns:p14="http://schemas.microsoft.com/office/powerpoint/2010/main" val="22895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Failures and Success of the Lost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Material things can blind us.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Foolish decisions while young can cause sorrows and trouble.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The allurement of the world will cause to be lost.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There are many “hog-pens” in this life we need to avoid. </a:t>
            </a:r>
          </a:p>
        </p:txBody>
      </p:sp>
    </p:spTree>
    <p:extLst>
      <p:ext uri="{BB962C8B-B14F-4D97-AF65-F5344CB8AC3E}">
        <p14:creationId xmlns:p14="http://schemas.microsoft.com/office/powerpoint/2010/main" val="60866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14964</TotalTime>
  <Words>589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Failure and Success of the Lost Son</vt:lpstr>
      <vt:lpstr>Failure and Success of the Lost Son</vt:lpstr>
      <vt:lpstr>1. Lost Soul – Luke 15:11-13</vt:lpstr>
      <vt:lpstr>2. Grief of Sin – Luke 15:14-16</vt:lpstr>
      <vt:lpstr>3. Journey Back – Luke 15:17-20a</vt:lpstr>
      <vt:lpstr>4. Joy of Restitution – Luke 15:20-24</vt:lpstr>
      <vt:lpstr>Failures and Success of the Lost Son</vt:lpstr>
      <vt:lpstr>Failures and Success of the Lost Son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164</cp:revision>
  <dcterms:created xsi:type="dcterms:W3CDTF">2020-03-28T20:11:58Z</dcterms:created>
  <dcterms:modified xsi:type="dcterms:W3CDTF">2021-02-03T15:01:17Z</dcterms:modified>
</cp:coreProperties>
</file>