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74" r:id="rId12"/>
    <p:sldId id="265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548"/>
            <a:ext cx="9144000" cy="4198385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“Live at Five” Series: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Escape Temptation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Hebrews 12:1-3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How to Escape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Avoid every appearance of evil!</a:t>
            </a:r>
          </a:p>
          <a:p>
            <a:r>
              <a:rPr lang="en-US" sz="5000" dirty="0">
                <a:solidFill>
                  <a:schemeClr val="bg1"/>
                </a:solidFill>
              </a:rPr>
              <a:t>Submit completely to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Flee from Satan!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 –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Midweek Bible Study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“Noah – Thanks &amp; Promises (Part 3)”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18 with Bill Boyd and Justin Reed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2017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Avoid Every Appearance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 Thess. 5:22</a:t>
            </a:r>
          </a:p>
          <a:p>
            <a:r>
              <a:rPr lang="en-US" sz="5000" dirty="0">
                <a:solidFill>
                  <a:schemeClr val="bg1"/>
                </a:solidFill>
              </a:rPr>
              <a:t>Example: eating cake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be careful to remove ourselves – Psa. 1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change: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Friends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Lifestyle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Habits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ANYTHING!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Avoid Every Appearance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If it keeps you from Heaven, get rid of it!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In bulletin: “Be with someone who want to chase God with you!”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All have to make changes or ‘prune’ to be faithful</a:t>
            </a:r>
          </a:p>
        </p:txBody>
      </p:sp>
    </p:spTree>
    <p:extLst>
      <p:ext uri="{BB962C8B-B14F-4D97-AF65-F5344CB8AC3E}">
        <p14:creationId xmlns:p14="http://schemas.microsoft.com/office/powerpoint/2010/main" val="12886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Submit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James 4:7-8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James 4:10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I Peter 5:6-8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as the ultimate example – Matt. 26:39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1 O the bitter shame and sorrow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That a time could ever be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When I let the </a:t>
            </a:r>
            <a:r>
              <a:rPr lang="en-US" sz="5000" dirty="0" err="1">
                <a:solidFill>
                  <a:schemeClr val="bg1"/>
                </a:solidFill>
              </a:rPr>
              <a:t>Saviour’s</a:t>
            </a:r>
            <a:r>
              <a:rPr lang="en-US" sz="5000" dirty="0">
                <a:solidFill>
                  <a:schemeClr val="bg1"/>
                </a:solidFill>
              </a:rPr>
              <a:t> pity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Plead in vain, and proudly answered: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All of self and none of thee!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8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2 Yet he found me; I beheld him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Bleeding on </a:t>
            </a:r>
            <a:r>
              <a:rPr lang="en-US" sz="5000" dirty="0" err="1">
                <a:solidFill>
                  <a:schemeClr val="bg1"/>
                </a:solidFill>
              </a:rPr>
              <a:t>th’accursed</a:t>
            </a:r>
            <a:r>
              <a:rPr lang="en-US" sz="5000" dirty="0">
                <a:solidFill>
                  <a:schemeClr val="bg1"/>
                </a:solidFill>
              </a:rPr>
              <a:t> tree,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Heard him pray: Forgive them, Father!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And my wistful heart said faintly: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Some of self and some of thee!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3 Day by day his tender mercy,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Healing, helping, full and free,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Sweet and strong and, ah! so patient,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Brought me lower, while I whispered: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Less of self and more of thee!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4 Higher than the highest Heaven,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Deeper than the deepest sea,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Lord, thy love at last has conquered;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Grant me now my spirit’s longing: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None of self and all of thee!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50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Flee from Satan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James 4:7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It is a promise – he </a:t>
            </a:r>
            <a:r>
              <a:rPr lang="en-US" sz="5000" u="sng" dirty="0">
                <a:solidFill>
                  <a:schemeClr val="bg1"/>
                </a:solidFill>
              </a:rPr>
              <a:t>will</a:t>
            </a:r>
            <a:r>
              <a:rPr lang="en-US" sz="5000" dirty="0">
                <a:solidFill>
                  <a:schemeClr val="bg1"/>
                </a:solidFill>
              </a:rPr>
              <a:t> flee!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Matthew 4:11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Satan will return, we must be ready! How?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Realize we have everything we need – II Tim. 3:16-17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Realize the need to study – II Tim. 2:15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Realize His grace is sufficient – II Cor. 12:9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Realize there is nothing to be ashamed of – Rom. 1:16</a:t>
            </a:r>
          </a:p>
        </p:txBody>
      </p:sp>
    </p:spTree>
    <p:extLst>
      <p:ext uri="{BB962C8B-B14F-4D97-AF65-F5344CB8AC3E}">
        <p14:creationId xmlns:p14="http://schemas.microsoft.com/office/powerpoint/2010/main" val="340332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455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“Live at Five” Series:  Escape Temptation</vt:lpstr>
      <vt:lpstr>1. Avoid Every Appearance of Evil</vt:lpstr>
      <vt:lpstr>1. Avoid Every Appearance of Evil</vt:lpstr>
      <vt:lpstr>2. Submit to God</vt:lpstr>
      <vt:lpstr>PowerPoint Presentation</vt:lpstr>
      <vt:lpstr>PowerPoint Presentation</vt:lpstr>
      <vt:lpstr>PowerPoint Presentation</vt:lpstr>
      <vt:lpstr>PowerPoint Presentation</vt:lpstr>
      <vt:lpstr>3. Flee from Satan</vt:lpstr>
      <vt:lpstr>How to Escape Temptation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32</cp:revision>
  <dcterms:created xsi:type="dcterms:W3CDTF">2020-03-28T20:11:58Z</dcterms:created>
  <dcterms:modified xsi:type="dcterms:W3CDTF">2020-05-16T18:04:29Z</dcterms:modified>
</cp:coreProperties>
</file>