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74" r:id="rId10"/>
    <p:sldId id="28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5300868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I Have Decided </a:t>
            </a:r>
            <a:br>
              <a:rPr lang="en-US" sz="10300" dirty="0">
                <a:solidFill>
                  <a:schemeClr val="bg1"/>
                </a:solidFill>
              </a:rPr>
            </a:br>
            <a:r>
              <a:rPr lang="en-US" sz="10300" dirty="0">
                <a:solidFill>
                  <a:schemeClr val="bg1"/>
                </a:solidFill>
              </a:rPr>
              <a:t>to Follow Jesus: </a:t>
            </a:r>
            <a:br>
              <a:rPr lang="en-US" sz="10300">
                <a:solidFill>
                  <a:schemeClr val="bg1"/>
                </a:solidFill>
              </a:rPr>
            </a:br>
            <a:r>
              <a:rPr lang="en-US" sz="10300">
                <a:solidFill>
                  <a:schemeClr val="bg1"/>
                </a:solidFill>
              </a:rPr>
              <a:t>No Turning Back</a:t>
            </a:r>
            <a:endParaRPr lang="en-US" sz="103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92416"/>
            <a:ext cx="9144000" cy="1265583"/>
          </a:xfrm>
        </p:spPr>
        <p:txBody>
          <a:bodyPr>
            <a:normAutofit lnSpcReduction="10000"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Genesis 19:17-26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524916-0B91-45DF-AEE7-79C52F4E1D5A}"/>
              </a:ext>
            </a:extLst>
          </p:cNvPr>
          <p:cNvSpPr/>
          <p:nvPr/>
        </p:nvSpPr>
        <p:spPr>
          <a:xfrm rot="16200000">
            <a:off x="-2877493" y="2608512"/>
            <a:ext cx="6790820" cy="17081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5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Live at Five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2013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2020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No Turning 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6</a:t>
            </a:r>
            <a:r>
              <a:rPr lang="en-US" sz="5000" baseline="30000">
                <a:solidFill>
                  <a:schemeClr val="bg1"/>
                </a:solidFill>
              </a:rPr>
              <a:t>th</a:t>
            </a:r>
            <a:r>
              <a:rPr lang="en-US" sz="5000">
                <a:solidFill>
                  <a:schemeClr val="bg1"/>
                </a:solidFill>
              </a:rPr>
              <a:t> </a:t>
            </a:r>
            <a:r>
              <a:rPr lang="en-US" sz="5000" dirty="0">
                <a:solidFill>
                  <a:schemeClr val="bg1"/>
                </a:solidFill>
              </a:rPr>
              <a:t>and final lesson in the series examining </a:t>
            </a:r>
            <a:br>
              <a:rPr lang="en-US" sz="5000" dirty="0">
                <a:solidFill>
                  <a:schemeClr val="bg1"/>
                </a:solidFill>
              </a:rPr>
            </a:br>
            <a:r>
              <a:rPr lang="en-US" sz="5000" dirty="0">
                <a:solidFill>
                  <a:schemeClr val="bg1"/>
                </a:solidFill>
              </a:rPr>
              <a:t>“I Have Decided to Follow Jesus”</a:t>
            </a:r>
          </a:p>
          <a:p>
            <a:r>
              <a:rPr lang="en-US" sz="5000" dirty="0">
                <a:solidFill>
                  <a:schemeClr val="bg1"/>
                </a:solidFill>
              </a:rPr>
              <a:t>Now that the verses have been sung, we need to study the refrain of the song</a:t>
            </a:r>
          </a:p>
          <a:p>
            <a:r>
              <a:rPr lang="en-US" sz="5000" dirty="0">
                <a:solidFill>
                  <a:schemeClr val="bg1"/>
                </a:solidFill>
              </a:rPr>
              <a:t>A great way to study this topic is by examining the story of Lot’s wife</a:t>
            </a:r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28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What Does it Mean?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Genesis 19:17-26 – Lot’s wife defied specific instructions and turned back and was turned into a pillar of salt</a:t>
            </a:r>
          </a:p>
          <a:p>
            <a:r>
              <a:rPr lang="en-US" sz="5000" dirty="0">
                <a:solidFill>
                  <a:schemeClr val="bg1"/>
                </a:solidFill>
              </a:rPr>
              <a:t>Why did she do this? She was losing her old lifestyle and life itself!</a:t>
            </a:r>
          </a:p>
          <a:p>
            <a:r>
              <a:rPr lang="en-US" sz="5000" dirty="0">
                <a:solidFill>
                  <a:schemeClr val="bg1"/>
                </a:solidFill>
              </a:rPr>
              <a:t>We remember the past and like to hold onto the “good” but sometimes we look too much into the past and it causes us to stumble.</a:t>
            </a:r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84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What Does it Mean?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Lot did not instruct her to look back – she did that on her own; sometimes we want to go back to things we cannot!</a:t>
            </a:r>
          </a:p>
          <a:p>
            <a:r>
              <a:rPr lang="en-US" sz="5000" dirty="0">
                <a:solidFill>
                  <a:schemeClr val="bg1"/>
                </a:solidFill>
              </a:rPr>
              <a:t>Esther 4:12ff – Esther never turned back and she eventually saved all of her people!</a:t>
            </a:r>
          </a:p>
          <a:p>
            <a:r>
              <a:rPr lang="en-US" sz="5000" dirty="0">
                <a:solidFill>
                  <a:schemeClr val="bg1"/>
                </a:solidFill>
              </a:rPr>
              <a:t>Jesus kept on going when the people were spitting on Him.</a:t>
            </a:r>
          </a:p>
          <a:p>
            <a:r>
              <a:rPr lang="en-US" sz="5000" dirty="0">
                <a:solidFill>
                  <a:schemeClr val="bg1"/>
                </a:solidFill>
              </a:rPr>
              <a:t>When we turn back, we cause others pain.</a:t>
            </a:r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83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What Does it Mean?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It is our job to love all of the brethren!</a:t>
            </a:r>
            <a:endParaRPr lang="en-US" sz="4200" dirty="0">
              <a:solidFill>
                <a:schemeClr val="bg1"/>
              </a:solidFill>
            </a:endParaRPr>
          </a:p>
        </p:txBody>
      </p:sp>
      <p:pic>
        <p:nvPicPr>
          <p:cNvPr id="1026" name="Picture 2" descr="Battlestar Eclectica: Random Musing: On loving Mr. Rogers">
            <a:extLst>
              <a:ext uri="{FF2B5EF4-FFF2-40B4-BE49-F238E27FC236}">
                <a16:creationId xmlns:a16="http://schemas.microsoft.com/office/drawing/2014/main" id="{2C38CC40-8259-4947-92C1-237B7AFC25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688" y="-636104"/>
            <a:ext cx="6181311" cy="7631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292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A Lot of Amount the Salt Makes?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Why don’t we know her name? the devil doesn’t care about your name, he just wants to add you to his “shelf.”</a:t>
            </a:r>
          </a:p>
          <a:p>
            <a:r>
              <a:rPr lang="en-US" sz="5000" dirty="0">
                <a:solidFill>
                  <a:schemeClr val="bg1"/>
                </a:solidFill>
              </a:rPr>
              <a:t>Revelation 20:15 – if our name is not in the Lamb’s Book of Life we will burn in Hell.</a:t>
            </a:r>
          </a:p>
          <a:p>
            <a:r>
              <a:rPr lang="en-US" sz="5000" dirty="0">
                <a:solidFill>
                  <a:schemeClr val="bg1"/>
                </a:solidFill>
              </a:rPr>
              <a:t>In life, we always need to look forward not back – the rearview mirror is smaller than the windshield for a reason!</a:t>
            </a:r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999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We Have a Distance to Travel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In Genesis 19, they had a distance to travel to the mountain</a:t>
            </a:r>
          </a:p>
          <a:p>
            <a:r>
              <a:rPr lang="en-US" sz="5000" dirty="0">
                <a:solidFill>
                  <a:schemeClr val="bg1"/>
                </a:solidFill>
              </a:rPr>
              <a:t>When running, we need to have a purpose</a:t>
            </a:r>
          </a:p>
          <a:p>
            <a:r>
              <a:rPr lang="en-US" sz="5000" dirty="0">
                <a:solidFill>
                  <a:schemeClr val="bg1"/>
                </a:solidFill>
              </a:rPr>
              <a:t>1 Corinthians 9:24-27 – all run, not all receive a prize</a:t>
            </a:r>
          </a:p>
          <a:p>
            <a:r>
              <a:rPr lang="en-US" sz="5000" dirty="0">
                <a:solidFill>
                  <a:schemeClr val="bg1"/>
                </a:solidFill>
              </a:rPr>
              <a:t>We need to be a Christian “Energizer Bunny”</a:t>
            </a:r>
          </a:p>
          <a:p>
            <a:r>
              <a:rPr lang="en-US" sz="5000" dirty="0">
                <a:solidFill>
                  <a:schemeClr val="bg1"/>
                </a:solidFill>
              </a:rPr>
              <a:t>We have something to run to (God) and run from (Satan) – 1 Peter 5:8</a:t>
            </a:r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4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No Turning 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We always need to be running to Him!</a:t>
            </a:r>
          </a:p>
          <a:p>
            <a:r>
              <a:rPr lang="en-US" sz="5000" dirty="0">
                <a:solidFill>
                  <a:schemeClr val="bg1"/>
                </a:solidFill>
              </a:rPr>
              <a:t>God wants to be in front of us when we finish the race!</a:t>
            </a:r>
          </a:p>
          <a:p>
            <a:r>
              <a:rPr lang="en-US" sz="5000" dirty="0">
                <a:solidFill>
                  <a:schemeClr val="bg1"/>
                </a:solidFill>
              </a:rPr>
              <a:t>On the final verse, the refrain changes from “No Turning Back, No Turning Back” to “No Turning Back, I’ll Follow Him” – this should be our daily motto</a:t>
            </a:r>
          </a:p>
          <a:p>
            <a:r>
              <a:rPr lang="en-US" sz="5000" dirty="0">
                <a:solidFill>
                  <a:schemeClr val="bg1"/>
                </a:solidFill>
              </a:rPr>
              <a:t>Are you running to God or away from God?</a:t>
            </a:r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315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available online:</a:t>
            </a: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thejustinreedshow.com/</a:t>
            </a:r>
            <a:r>
              <a:rPr lang="en-US" sz="5400" dirty="0" err="1">
                <a:solidFill>
                  <a:schemeClr val="bg1"/>
                </a:solidFill>
              </a:rPr>
              <a:t>bibleresources</a:t>
            </a:r>
            <a:endParaRPr lang="en-US" sz="5400" dirty="0">
              <a:solidFill>
                <a:schemeClr val="bg1"/>
              </a:solidFill>
            </a:endParaRP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Google: Justin Reed Bible</a:t>
            </a:r>
          </a:p>
          <a:p>
            <a:pPr marL="914400" indent="-914400">
              <a:buAutoNum type="arabicPeriod"/>
            </a:pPr>
            <a:endParaRPr lang="en-US" sz="5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found in the ‘Sermons’ section.</a:t>
            </a:r>
          </a:p>
        </p:txBody>
      </p:sp>
    </p:spTree>
    <p:extLst>
      <p:ext uri="{BB962C8B-B14F-4D97-AF65-F5344CB8AC3E}">
        <p14:creationId xmlns:p14="http://schemas.microsoft.com/office/powerpoint/2010/main" val="3600854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14218</TotalTime>
  <Words>519</Words>
  <Application>Microsoft Office PowerPoint</Application>
  <PresentationFormat>Widescreen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I Have Decided  to Follow Jesus:  No Turning Back</vt:lpstr>
      <vt:lpstr>No Turning Back</vt:lpstr>
      <vt:lpstr>1. What Does it Mean?</vt:lpstr>
      <vt:lpstr>1. What Does it Mean?</vt:lpstr>
      <vt:lpstr>1. What Does it Mean?</vt:lpstr>
      <vt:lpstr>2. A Lot of Amount the Salt Makes?</vt:lpstr>
      <vt:lpstr>3. We Have a Distance to Travel</vt:lpstr>
      <vt:lpstr>No Turning Back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81</cp:revision>
  <dcterms:created xsi:type="dcterms:W3CDTF">2020-03-28T20:11:58Z</dcterms:created>
  <dcterms:modified xsi:type="dcterms:W3CDTF">2020-08-21T12:41:01Z</dcterms:modified>
</cp:coreProperties>
</file>