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0" r:id="rId5"/>
    <p:sldId id="285" r:id="rId6"/>
    <p:sldId id="311" r:id="rId7"/>
    <p:sldId id="312" r:id="rId8"/>
    <p:sldId id="313" r:id="rId9"/>
    <p:sldId id="302" r:id="rId10"/>
    <p:sldId id="274" r:id="rId11"/>
    <p:sldId id="299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Be Not Weary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174" y="5592416"/>
            <a:ext cx="11131826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Thessalonians 3:6-18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26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Be Not Weary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Church at Thess. relatively new; had some problems.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 believed in the imminent return of Christ; some quit work and became busybodies.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wrote to correct this problem: withdraw from the disorderly &gt; never easy process.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Faithful discouraged by busybodies.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Be Not Weary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Today there are times when we may be discouraged, perhaps by the circumstances of life.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Maybe our job isn’t working out, family relationships are a struggle, some brethren aren’t being faithful.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Temptation to give up and quit &gt; remember, Paul’s words of encouragement!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4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Be Not Weary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Let’s think of some reasons why we ought not to be weary in well doing.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In being not weary in well doing (i.e. doing good), there is: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 Reward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Great reward – an intrinsic reward: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Things we do are of themselves a reward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Cor. 9:18 | John 13:17 | Matt. 7:24-25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Eternal reward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Matt. 5:12 | Col. 3:24 | Heb. 11:6 | Rev. 22:12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Gal. 6:9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great need!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“All that is necessary for the forces of evil to win in the world is for enough good men to do nothing.” Edmund Burke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Peter 2:15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we consider ourselves to be good folks, then let us do good.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 6:35 | Heb. 13:16</a:t>
            </a:r>
          </a:p>
        </p:txBody>
      </p:sp>
    </p:spTree>
    <p:extLst>
      <p:ext uri="{BB962C8B-B14F-4D97-AF65-F5344CB8AC3E}">
        <p14:creationId xmlns:p14="http://schemas.microsoft.com/office/powerpoint/2010/main" val="312704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must seek to overcome evil with good.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Rom. 12:21 | 1 Pet. 3:8-9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not be weary in well doing because when we do we satisfy a great need.</a:t>
            </a:r>
          </a:p>
        </p:txBody>
      </p:sp>
    </p:spTree>
    <p:extLst>
      <p:ext uri="{BB962C8B-B14F-4D97-AF65-F5344CB8AC3E}">
        <p14:creationId xmlns:p14="http://schemas.microsoft.com/office/powerpoint/2010/main" val="42476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set a good example for others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Consider Dorcas/Tabitha | Ac. 9:36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Consider Mary as she anointed Jesus’ feet |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Mk. 14:8-9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Tim. 5:25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bring glory to God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Mt. 5:16 | Eph. 2:10 | Ps. 86:12 | 1 Cor. 6:20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set a good example!</a:t>
            </a:r>
          </a:p>
        </p:txBody>
      </p:sp>
    </p:spTree>
    <p:extLst>
      <p:ext uri="{BB962C8B-B14F-4D97-AF65-F5344CB8AC3E}">
        <p14:creationId xmlns:p14="http://schemas.microsoft.com/office/powerpoint/2010/main" val="4677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Be Not Weary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ought not to be weary in well doing because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There is a great reward in doing good.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There is a great need for us to do good.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set a great example and glorify God when we do good. 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15043</TotalTime>
  <Words>521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Be Not Weary</vt:lpstr>
      <vt:lpstr>Be Not Weary</vt:lpstr>
      <vt:lpstr>Be Not Weary</vt:lpstr>
      <vt:lpstr>Be Not Weary</vt:lpstr>
      <vt:lpstr>1. A Reward</vt:lpstr>
      <vt:lpstr>2. Need</vt:lpstr>
      <vt:lpstr>2. Need</vt:lpstr>
      <vt:lpstr>3. An Example</vt:lpstr>
      <vt:lpstr>Be Not Weary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174</cp:revision>
  <dcterms:created xsi:type="dcterms:W3CDTF">2020-03-28T20:11:58Z</dcterms:created>
  <dcterms:modified xsi:type="dcterms:W3CDTF">2021-02-15T21:09:30Z</dcterms:modified>
</cp:coreProperties>
</file>