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9" r:id="rId4"/>
    <p:sldId id="285" r:id="rId5"/>
    <p:sldId id="310" r:id="rId6"/>
    <p:sldId id="311" r:id="rId7"/>
    <p:sldId id="312" r:id="rId8"/>
    <p:sldId id="302" r:id="rId9"/>
    <p:sldId id="313" r:id="rId10"/>
    <p:sldId id="274" r:id="rId11"/>
    <p:sldId id="299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Basis for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157" y="5592416"/>
            <a:ext cx="7089914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10:34-42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Matthew 26 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2017,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121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Basis for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Peter has the privilege of introducing the Gospel to the Gentiles. V. 30-33 supernatural events; v. 34-42 Peter bears witness, testifies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Many are confused as to how to come to saving faith and it’s no wonder; some claim an ‘experience,’ heard a message from angel, noticed odd things and claimed it a miracle, say take a leap of faith, can’t really know </a:t>
            </a:r>
            <a:r>
              <a:rPr lang="en-US" sz="4000" dirty="0">
                <a:solidFill>
                  <a:schemeClr val="bg1"/>
                </a:solidFill>
              </a:rPr>
              <a:t>truth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1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Basis for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Bible is a record of events that have happened; a record of things men and women have witnessed.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Let us examine facts about God’s Word and let is serve as our “basis for faith!”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25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Ye Have Seen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Joseph – Gen. 45:13, 24-28</a:t>
            </a:r>
          </a:p>
          <a:p>
            <a:r>
              <a:rPr lang="en-US" sz="5000" dirty="0">
                <a:solidFill>
                  <a:schemeClr val="bg1"/>
                </a:solidFill>
              </a:rPr>
              <a:t>Signs of Moses – Ex. 4:1-9, 29-31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What God did to the Egyptians – Ex. 19:4-8, Deut. 1:31-32</a:t>
            </a:r>
          </a:p>
          <a:p>
            <a:r>
              <a:rPr lang="en-US" sz="5000" dirty="0">
                <a:solidFill>
                  <a:schemeClr val="bg1"/>
                </a:solidFill>
              </a:rPr>
              <a:t>Talked from Heaven – Ex. 20:22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Witnesses Are To Be Believed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Death penalty – Deut. 17:6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Matter is established – Deut. 19:15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Every word be </a:t>
            </a:r>
            <a:r>
              <a:rPr lang="en-US" sz="5000" dirty="0" err="1">
                <a:solidFill>
                  <a:schemeClr val="bg1"/>
                </a:solidFill>
              </a:rPr>
              <a:t>est’d</a:t>
            </a:r>
            <a:r>
              <a:rPr lang="en-US" sz="5000" dirty="0">
                <a:solidFill>
                  <a:schemeClr val="bg1"/>
                </a:solidFill>
              </a:rPr>
              <a:t> – Mt. 18:16; 2 Cor. 13:1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Accusations against an elder – 1 Tim. 5:19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is the standard we use in law every day.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is the standard we trust.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Witnesses that are not to be believed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Mk. 14:59</a:t>
            </a:r>
          </a:p>
        </p:txBody>
      </p:sp>
    </p:spTree>
    <p:extLst>
      <p:ext uri="{BB962C8B-B14F-4D97-AF65-F5344CB8AC3E}">
        <p14:creationId xmlns:p14="http://schemas.microsoft.com/office/powerpoint/2010/main" val="181516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“We Are Witnesses”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Ye are witnesses – Lk. 24:48; Ac. 1:8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are all witnesses – Ac. 2:32, 3:15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are His witnesses – Ac. 5:32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are </a:t>
            </a:r>
            <a:r>
              <a:rPr lang="en-US" sz="5000">
                <a:solidFill>
                  <a:schemeClr val="bg1"/>
                </a:solidFill>
              </a:rPr>
              <a:t>all witnesses of </a:t>
            </a:r>
            <a:r>
              <a:rPr lang="en-US" sz="5000" dirty="0">
                <a:solidFill>
                  <a:schemeClr val="bg1"/>
                </a:solidFill>
              </a:rPr>
              <a:t>all He did – Ac. 10:39</a:t>
            </a:r>
          </a:p>
          <a:p>
            <a:r>
              <a:rPr lang="en-US" sz="5000" dirty="0">
                <a:solidFill>
                  <a:schemeClr val="bg1"/>
                </a:solidFill>
              </a:rPr>
              <a:t>Over 500 – 1 Cor. 15:1-6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as a witness – 1 John 1:1-3</a:t>
            </a:r>
          </a:p>
          <a:p>
            <a:r>
              <a:rPr lang="en-US" sz="5000" dirty="0">
                <a:solidFill>
                  <a:schemeClr val="bg1"/>
                </a:solidFill>
              </a:rPr>
              <a:t>Eyewitness of His majesty – 2 Pet. 1:16</a:t>
            </a:r>
          </a:p>
        </p:txBody>
      </p:sp>
    </p:spTree>
    <p:extLst>
      <p:ext uri="{BB962C8B-B14F-4D97-AF65-F5344CB8AC3E}">
        <p14:creationId xmlns:p14="http://schemas.microsoft.com/office/powerpoint/2010/main" val="341400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Recorded in a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 Kings 22:8ff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20:2-31</a:t>
            </a:r>
          </a:p>
          <a:p>
            <a:r>
              <a:rPr lang="en-US" sz="5000" dirty="0">
                <a:solidFill>
                  <a:schemeClr val="bg1"/>
                </a:solidFill>
              </a:rPr>
              <a:t>It is so common to believe things that are written, especially those things that can be corroborated.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Without this there is no reason to research history.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Nor is there a reason to record court decisions.</a:t>
            </a:r>
          </a:p>
        </p:txBody>
      </p:sp>
    </p:spTree>
    <p:extLst>
      <p:ext uri="{BB962C8B-B14F-4D97-AF65-F5344CB8AC3E}">
        <p14:creationId xmlns:p14="http://schemas.microsoft.com/office/powerpoint/2010/main" val="304344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Basis for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 Bible is, in part, a book of events.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It records God interacting with mankind in miraculous ways.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It records the identity of those that saw those events.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It records corroborating witnesses.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It does all this in a way that causes us to believe in God, Son, and His promises. 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Basis for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It does all of this in such a way that if we don’t believe we are unreasonable – we don’t really have the option of not believing.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In years to come there will be some groups that deny the events of 9/11 (just like the Holocaust, moon landings, etc.). Testimony is too strong to believe these never happened.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It is the same with Bible events. </a:t>
            </a:r>
          </a:p>
        </p:txBody>
      </p:sp>
    </p:spTree>
    <p:extLst>
      <p:ext uri="{BB962C8B-B14F-4D97-AF65-F5344CB8AC3E}">
        <p14:creationId xmlns:p14="http://schemas.microsoft.com/office/powerpoint/2010/main" val="378661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15093</TotalTime>
  <Words>614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Basis for Faith</vt:lpstr>
      <vt:lpstr>Basis for Faith</vt:lpstr>
      <vt:lpstr>Basis for Faith</vt:lpstr>
      <vt:lpstr>1. Ye Have Seen</vt:lpstr>
      <vt:lpstr>2. Witnesses Are To Be Believed</vt:lpstr>
      <vt:lpstr>3. “We Are Witnesses”</vt:lpstr>
      <vt:lpstr>4. Recorded in a Book</vt:lpstr>
      <vt:lpstr>Basis for Faith</vt:lpstr>
      <vt:lpstr>Basis for Faith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180</cp:revision>
  <dcterms:created xsi:type="dcterms:W3CDTF">2020-03-28T20:11:58Z</dcterms:created>
  <dcterms:modified xsi:type="dcterms:W3CDTF">2021-02-15T21:59:32Z</dcterms:modified>
</cp:coreProperties>
</file>