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296" r:id="rId10"/>
    <p:sldId id="298" r:id="rId11"/>
    <p:sldId id="288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Valiant Defense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22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Facebook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Matthew with Bill Boyd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Valiant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Roughly 60 AD</a:t>
            </a:r>
          </a:p>
          <a:p>
            <a:r>
              <a:rPr lang="en-US" sz="5000" dirty="0">
                <a:solidFill>
                  <a:schemeClr val="bg1"/>
                </a:solidFill>
              </a:rPr>
              <a:t>End of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Missionary Journey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 has just tearfully left the Ephesian Elders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21 ends with Paul being beaten, threatened, and he is at the top of a staircase with his hand outstretched and he begins his speech in Ch. 22.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Paul’s Defense – Acts 22:1-21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Defense: Apologia: apology [1 Peter 3:15]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established rapport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has to win their confidence before preaching Jesus; Gamaliel died 5 yrs. Ago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way = Christianity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Elder = Jewish leader; Ananias HP [23:3]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Farthest thing on his mind was becoming </a:t>
            </a:r>
            <a:r>
              <a:rPr lang="en-US" sz="4000" dirty="0">
                <a:solidFill>
                  <a:schemeClr val="bg1"/>
                </a:solidFill>
              </a:rPr>
              <a:t>Christian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Paul’s Defense – Acts 22:1-21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 – doesn’t use “resurrection;” they knew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companions could still be in Jerusalem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P always knew what he was doing before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11-13 – P spoke of Ananias not as a Chr. But favorable to the Jewish audience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P eyewitness of the Righteous One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Gentiles included in “all men”</a:t>
            </a:r>
          </a:p>
        </p:txBody>
      </p:sp>
    </p:spTree>
    <p:extLst>
      <p:ext uri="{BB962C8B-B14F-4D97-AF65-F5344CB8AC3E}">
        <p14:creationId xmlns:p14="http://schemas.microsoft.com/office/powerpoint/2010/main" val="6928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Paul’s Defense – Acts 22:1-21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 – Paul did not hesitate; spiritual washing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ready to speak of divine commission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18-20 – P argued w/ the Lord [Peter, Ac. 10]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P wanted to stay in Jerusalem but God told him “GO!”</a:t>
            </a:r>
          </a:p>
        </p:txBody>
      </p:sp>
    </p:spTree>
    <p:extLst>
      <p:ext uri="{BB962C8B-B14F-4D97-AF65-F5344CB8AC3E}">
        <p14:creationId xmlns:p14="http://schemas.microsoft.com/office/powerpoint/2010/main" val="399952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Perplexed Commander </a:t>
            </a:r>
            <a:r>
              <a:rPr lang="en-US" sz="6000" dirty="0">
                <a:solidFill>
                  <a:schemeClr val="bg1"/>
                </a:solidFill>
              </a:rPr>
              <a:t>– 22:22-30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 – “Gentiles” as far as P got; revolted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McGarvey: “Vented their rage like maddened beasts.” [New Comm., Vol. 2]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Roman commander probably did not understand Aramaic; scourging 2md worst punishment after crucifixion;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R beating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same place Jesus was scourged?</a:t>
            </a:r>
          </a:p>
        </p:txBody>
      </p:sp>
    </p:spTree>
    <p:extLst>
      <p:ext uri="{BB962C8B-B14F-4D97-AF65-F5344CB8AC3E}">
        <p14:creationId xmlns:p14="http://schemas.microsoft.com/office/powerpoint/2010/main" val="23185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Perplexed Commander </a:t>
            </a:r>
            <a:r>
              <a:rPr lang="en-US" sz="6000" dirty="0">
                <a:solidFill>
                  <a:schemeClr val="bg1"/>
                </a:solidFill>
              </a:rPr>
              <a:t>– 22:22-30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26 – single question turned torturers into tortured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might have been hard to believe at first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 – citizenship: born in Rome/Roman colony or having it bestowed for unusual service rendered; could be illegally bought (named after emperor, Claudius 41-54AD – scandalous)</a:t>
            </a:r>
          </a:p>
        </p:txBody>
      </p:sp>
    </p:spTree>
    <p:extLst>
      <p:ext uri="{BB962C8B-B14F-4D97-AF65-F5344CB8AC3E}">
        <p14:creationId xmlns:p14="http://schemas.microsoft.com/office/powerpoint/2010/main" val="14321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Perplexed Commander </a:t>
            </a:r>
            <a:r>
              <a:rPr lang="en-US" sz="6000" dirty="0">
                <a:solidFill>
                  <a:schemeClr val="bg1"/>
                </a:solidFill>
              </a:rPr>
              <a:t>– 22:22-30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 – Cicero: misdeed to bind a Roman (Paul bound for 2 yrs. In 28:20)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 – Commander now in a bind; P’s beaten body stood tall before Supreme Court of Jewish people &gt; stood where Peter, John, other Apostles stood; where Stephen stood; where His Lord had stood.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Stood w/ the council yrs. ago; now he is against</a:t>
            </a:r>
          </a:p>
        </p:txBody>
      </p:sp>
    </p:spTree>
    <p:extLst>
      <p:ext uri="{BB962C8B-B14F-4D97-AF65-F5344CB8AC3E}">
        <p14:creationId xmlns:p14="http://schemas.microsoft.com/office/powerpoint/2010/main" val="189988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Don’t be afraid to stand up for what you know to be true.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 only way to be saved is to “call upon the name of the Lord (obedience: hear, believe, repent, confess, baptism)!”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In the face of adversity, stand tall.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16851</TotalTime>
  <Words>603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Valiant Defense</vt:lpstr>
      <vt:lpstr>Valiant Defense</vt:lpstr>
      <vt:lpstr>1. Paul’s Defense – Acts 22:1-21</vt:lpstr>
      <vt:lpstr>1. Paul’s Defense – Acts 22:1-21</vt:lpstr>
      <vt:lpstr>1. Paul’s Defense – Acts 22:1-21</vt:lpstr>
      <vt:lpstr>2. Perplexed Commander – 22:22-30</vt:lpstr>
      <vt:lpstr>2. Perplexed Commander – 22:22-30</vt:lpstr>
      <vt:lpstr>2. Perplexed Commander – 22:22-30</vt:lpstr>
      <vt:lpstr>Lessons</vt:lpstr>
      <vt:lpstr>For a copy of these notes:  thejustinreedshow.com/bibleresources or  Google: Justin Reed Bible  VBS Notes &gt; Notes &amp; PowerPoint</vt:lpstr>
      <vt:lpstr>Next Scheduled Study: Thursday 6:30pm Facebook Matthew with Bill Boyd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184</cp:revision>
  <dcterms:created xsi:type="dcterms:W3CDTF">2020-03-28T20:11:58Z</dcterms:created>
  <dcterms:modified xsi:type="dcterms:W3CDTF">2020-11-16T03:06:08Z</dcterms:modified>
</cp:coreProperties>
</file>