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6" r:id="rId12"/>
    <p:sldId id="298" r:id="rId13"/>
    <p:sldId id="28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Paul in Ephesus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19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Rioting – Acts 19:21-41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38 – if there is an issue, take it through the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39 – anything else determined in an ordinary fashion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40 – we are in danger of being questioned about why we are here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41 – the dismissed</a:t>
            </a:r>
          </a:p>
        </p:txBody>
      </p:sp>
    </p:spTree>
    <p:extLst>
      <p:ext uri="{BB962C8B-B14F-4D97-AF65-F5344CB8AC3E}">
        <p14:creationId xmlns:p14="http://schemas.microsoft.com/office/powerpoint/2010/main" val="308208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If you have not been baptized into Jesus Christ your baptism is not the right baptism.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need to repent and remove the things that cause us to sin (burning the books, not going to certain places, etc.).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Shouting to an idol does you no good.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Everywhere we are, every situation we are in, and everyday we must serve God regardless </a:t>
            </a:r>
            <a:r>
              <a:rPr lang="en-US" sz="4000">
                <a:solidFill>
                  <a:schemeClr val="bg1"/>
                </a:solidFill>
              </a:rPr>
              <a:t>of circumstances.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Matthew 22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Paul in Ephesus – Acts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52-53 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came to Ephesus in Acts 18:19-21 and had to leave but would return “if God wills.”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 further study: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i="1" dirty="0">
                <a:solidFill>
                  <a:schemeClr val="bg1"/>
                </a:solidFill>
              </a:rPr>
              <a:t>see Ephesians; key phrase: “in Christ”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Rebaptism – Acts 19:1-12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Apollos stays in Corinth; Paul to Ephesus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“Have you received the Holy Ghost?”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“What were you baptized into?”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difference of John’s v. Jesus’ baptisms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effective preaching: heard &gt; baptized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miraculous abilities needed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about 12 men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Rebaptism – Acts 19:1-12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Paul back in synagogue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synagogue wouldn’t hear him, goes to school of Tyrannus (higher learning)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2 years time: all in Asia had heard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God using Paul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casting out spirits; </a:t>
            </a:r>
            <a:r>
              <a:rPr lang="en-US" sz="5000" i="1" dirty="0">
                <a:solidFill>
                  <a:schemeClr val="bg1"/>
                </a:solidFill>
              </a:rPr>
              <a:t>handkerchiefs?</a:t>
            </a:r>
          </a:p>
        </p:txBody>
      </p:sp>
    </p:spTree>
    <p:extLst>
      <p:ext uri="{BB962C8B-B14F-4D97-AF65-F5344CB8AC3E}">
        <p14:creationId xmlns:p14="http://schemas.microsoft.com/office/powerpoint/2010/main" val="9378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“Who Are You?” – Acts 19:13-20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 – vagabond Jews tried to be like Paul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7 sons of </a:t>
            </a:r>
            <a:r>
              <a:rPr lang="en-US" sz="5000" dirty="0" err="1">
                <a:solidFill>
                  <a:schemeClr val="bg1"/>
                </a:solidFill>
              </a:rPr>
              <a:t>Sceva</a:t>
            </a:r>
            <a:r>
              <a:rPr lang="en-US" sz="5000" dirty="0">
                <a:solidFill>
                  <a:schemeClr val="bg1"/>
                </a:solidFill>
              </a:rPr>
              <a:t>, a “priest”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spirits: Jesus I know, Paul I know, who are you?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spirit leaped in the man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point: name of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magnified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showed their deeds: baptism</a:t>
            </a:r>
          </a:p>
        </p:txBody>
      </p:sp>
    </p:spTree>
    <p:extLst>
      <p:ext uri="{BB962C8B-B14F-4D97-AF65-F5344CB8AC3E}">
        <p14:creationId xmlns:p14="http://schemas.microsoft.com/office/powerpoint/2010/main" val="24525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“Who Are You?” – Acts 19:13-20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 – true repentance: they burned their books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key: God’s Word grew &amp; prevailed</a:t>
            </a:r>
          </a:p>
        </p:txBody>
      </p:sp>
    </p:spTree>
    <p:extLst>
      <p:ext uri="{BB962C8B-B14F-4D97-AF65-F5344CB8AC3E}">
        <p14:creationId xmlns:p14="http://schemas.microsoft.com/office/powerpoint/2010/main" val="11264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Rioting – Acts 19:21-41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 – Paul’s goal: go to Jerusalem &gt; Rome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in Macedonia Timothy &amp; Erastus minister to him; stays for a season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“that way” – the Gospel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Demetrius made a living making small statues to Diana [temple in Ephesus]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called other craftsmen together</a:t>
            </a:r>
          </a:p>
        </p:txBody>
      </p:sp>
    </p:spTree>
    <p:extLst>
      <p:ext uri="{BB962C8B-B14F-4D97-AF65-F5344CB8AC3E}">
        <p14:creationId xmlns:p14="http://schemas.microsoft.com/office/powerpoint/2010/main" val="225944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Rioting – Acts 19:21-41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 – all over Asia this man is teaching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our craft &amp; the temple in danger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full of wrath cried to Diana [</a:t>
            </a:r>
            <a:r>
              <a:rPr lang="en-US" sz="5000" i="1" dirty="0">
                <a:solidFill>
                  <a:schemeClr val="bg1"/>
                </a:solidFill>
              </a:rPr>
              <a:t>didn’t hear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  <a:endParaRPr lang="en-US" sz="5000" i="1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29 – whole city in uproar; take Paul’s comp.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Paul not allowed into the city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don’t go into the theatre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all confused; didn’t know why there</a:t>
            </a:r>
          </a:p>
        </p:txBody>
      </p:sp>
    </p:spTree>
    <p:extLst>
      <p:ext uri="{BB962C8B-B14F-4D97-AF65-F5344CB8AC3E}">
        <p14:creationId xmlns:p14="http://schemas.microsoft.com/office/powerpoint/2010/main" val="288786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Rioting – Acts 19:21-41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33 – Alexander was about to speak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realize he is a Jew &gt; cried for 2 hours! [</a:t>
            </a:r>
            <a:r>
              <a:rPr lang="en-US" sz="5000" i="1" dirty="0">
                <a:solidFill>
                  <a:schemeClr val="bg1"/>
                </a:solidFill>
              </a:rPr>
              <a:t>still didn’t hear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</a:t>
            </a:r>
            <a:r>
              <a:rPr lang="en-US" sz="5000" dirty="0" err="1">
                <a:solidFill>
                  <a:schemeClr val="bg1"/>
                </a:solidFill>
              </a:rPr>
              <a:t>townclerk</a:t>
            </a:r>
            <a:r>
              <a:rPr lang="en-US" sz="5000" dirty="0">
                <a:solidFill>
                  <a:schemeClr val="bg1"/>
                </a:solidFill>
              </a:rPr>
              <a:t>: everyone knows about Diana</a:t>
            </a:r>
          </a:p>
          <a:p>
            <a:r>
              <a:rPr lang="en-US" sz="5000" dirty="0">
                <a:solidFill>
                  <a:schemeClr val="bg1"/>
                </a:solidFill>
              </a:rPr>
              <a:t>36 – ought to be quiet; nothing rash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 – brought these men: not robbers or blasphemers</a:t>
            </a:r>
          </a:p>
        </p:txBody>
      </p:sp>
    </p:spTree>
    <p:extLst>
      <p:ext uri="{BB962C8B-B14F-4D97-AF65-F5344CB8AC3E}">
        <p14:creationId xmlns:p14="http://schemas.microsoft.com/office/powerpoint/2010/main" val="3459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677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Paul in Ephesus</vt:lpstr>
      <vt:lpstr>Paul in Ephesus – Acts 19</vt:lpstr>
      <vt:lpstr>1. Rebaptism – Acts 19:1-12</vt:lpstr>
      <vt:lpstr>1. Rebaptism – Acts 19:1-12</vt:lpstr>
      <vt:lpstr>2. “Who Are You?” – Acts 19:13-20</vt:lpstr>
      <vt:lpstr>2. “Who Are You?” – Acts 19:13-20</vt:lpstr>
      <vt:lpstr>3. Rioting – Acts 19:21-41</vt:lpstr>
      <vt:lpstr>3. Rioting – Acts 19:21-41</vt:lpstr>
      <vt:lpstr>3. Rioting – Acts 19:21-41</vt:lpstr>
      <vt:lpstr>3. Rioting – Acts 19:21-41</vt:lpstr>
      <vt:lpstr>Lessons</vt:lpstr>
      <vt:lpstr>For a copy of these notes:  thejustinreedshow.com/bibleresources or  Google: Justin Reed Bible  VBS Notes &gt; Notes &amp; PowerPoint</vt:lpstr>
      <vt:lpstr>Next Scheduled Study: Thursday 6:30pm Matthew 22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166</cp:revision>
  <dcterms:created xsi:type="dcterms:W3CDTF">2020-03-28T20:11:58Z</dcterms:created>
  <dcterms:modified xsi:type="dcterms:W3CDTF">2020-10-28T12:49:42Z</dcterms:modified>
</cp:coreProperties>
</file>