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296" r:id="rId11"/>
    <p:sldId id="298" r:id="rId12"/>
    <p:sldId id="288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Paul and Silas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in Corinth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18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can be highly effective when we work with likeminded people.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Sometimes we are benefitted from not getting involved in other’s issues.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We must do everything with the same statement in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v. 21: “if God wills.”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Regardless of our pedigree, heritage, or background, we must be taught the whole council of God!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Matthew 22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with Bill Boyd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Paul and Silas in Acts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Roughly 49 AD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Missionary Journey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16: Philippi &gt; Lydia &gt; Jailor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17: Thessalonica &gt; Berea &gt; Athens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18: conclusion of 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Journey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In Corinth – Acts 18:1-11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Paul comes into Corinth (wicked city; admin. center of Roman province Achaea)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meets great husband &amp; wife team Aquilla &amp; Priscilla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all tentmakers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Paul [frequently] went to synagogue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(10+ Jewish men)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In Corinth – Acts 18:1-11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 – Silas &amp; Timothy come from Macedonia </a:t>
            </a:r>
            <a:r>
              <a:rPr lang="en-US" sz="3600" dirty="0">
                <a:solidFill>
                  <a:schemeClr val="bg1"/>
                </a:solidFill>
              </a:rPr>
              <a:t>[17]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audience not receptive of message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goes to the house of Justus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Crispus (and many others) believed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God to Paul: be not afraid; speak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with thee; no man shall hurt thee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stays 18mo; </a:t>
            </a:r>
            <a:r>
              <a:rPr lang="en-US" sz="5000" i="1" dirty="0">
                <a:solidFill>
                  <a:schemeClr val="bg1"/>
                </a:solidFill>
              </a:rPr>
              <a:t>cf. 1 &amp; 2 Corinthians</a:t>
            </a:r>
          </a:p>
        </p:txBody>
      </p:sp>
    </p:spTree>
    <p:extLst>
      <p:ext uri="{BB962C8B-B14F-4D97-AF65-F5344CB8AC3E}">
        <p14:creationId xmlns:p14="http://schemas.microsoft.com/office/powerpoint/2010/main" val="409037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Gallio – Acts 18:12-17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12 – Gallio, deputy, only 1 yr. in office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accused of teaching contrary to Law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14-15 – Gallio: if it is wicked lewdness I will judge; if </a:t>
            </a:r>
            <a:r>
              <a:rPr lang="en-US" sz="5000" i="1" dirty="0">
                <a:solidFill>
                  <a:schemeClr val="bg1"/>
                </a:solidFill>
              </a:rPr>
              <a:t>of your law</a:t>
            </a:r>
            <a:r>
              <a:rPr lang="en-US" sz="5000" dirty="0">
                <a:solidFill>
                  <a:schemeClr val="bg1"/>
                </a:solidFill>
              </a:rPr>
              <a:t> you judge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driven away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17 – Sosthenes taken and beaten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Crispus; 1 Corinthians</a:t>
            </a:r>
          </a:p>
        </p:txBody>
      </p:sp>
    </p:spTree>
    <p:extLst>
      <p:ext uri="{BB962C8B-B14F-4D97-AF65-F5344CB8AC3E}">
        <p14:creationId xmlns:p14="http://schemas.microsoft.com/office/powerpoint/2010/main" val="350610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Return to Syria – Acts 18:18-23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 – takes P&amp;A with him; takes a vow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takes P&amp;A to Ephesus, leaves them [3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wanted Paul to stay in synagogue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key: I will return if God wills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ends up in Antioch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goes into Galatia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16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Apollos – Acts 18:24-28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His name: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He is a Jew; Apollos is a Grecian name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“Apollos” – “of Apollo” – god of truth &amp; life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“of Alexandria” – founded by Alexander the Great in Egypt near the Nile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“Eloquent” – in Greek “Learned”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“Fervent in the Spirit” – not a dry professor</a:t>
            </a:r>
          </a:p>
        </p:txBody>
      </p:sp>
    </p:spTree>
    <p:extLst>
      <p:ext uri="{BB962C8B-B14F-4D97-AF65-F5344CB8AC3E}">
        <p14:creationId xmlns:p14="http://schemas.microsoft.com/office/powerpoint/2010/main" val="283422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Apollos – Acts 18:24-28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His name: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“Spoke and taught boldly” – not brashly but with courage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“Mighty in the Scriptures” – kind of preacher younger preachers would emulate</a:t>
            </a:r>
          </a:p>
          <a:p>
            <a:endParaRPr lang="en-US" sz="54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Apollos – Acts 18:24-28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His problem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Ac. 18:25 – he only knew the baptism of John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(Mt. 3:2)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Jesus had already established the kingdom!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 had to be taught – Ac. 18:26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 was a good man and very educated but needed to be taught</a:t>
            </a:r>
          </a:p>
          <a:p>
            <a:r>
              <a:rPr lang="en-US" sz="4600" dirty="0">
                <a:solidFill>
                  <a:schemeClr val="bg1"/>
                </a:solidFill>
              </a:rPr>
              <a:t>Regardless of name, pedigree, etc., we must be taught to be pleasing to God!</a:t>
            </a:r>
          </a:p>
          <a:p>
            <a:pPr lvl="1"/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29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15203</TotalTime>
  <Words>641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Paul and Silas  in Corinth</vt:lpstr>
      <vt:lpstr>Paul and Silas in Acts 18</vt:lpstr>
      <vt:lpstr>1. In Corinth – Acts 18:1-11</vt:lpstr>
      <vt:lpstr>1. In Corinth – Acts 18:1-11</vt:lpstr>
      <vt:lpstr>2. Gallio – Acts 18:12-17</vt:lpstr>
      <vt:lpstr>3. Return to Syria – Acts 18:18-23</vt:lpstr>
      <vt:lpstr>4. Apollos – Acts 18:24-28</vt:lpstr>
      <vt:lpstr>4. Apollos – Acts 18:24-28</vt:lpstr>
      <vt:lpstr>4. Apollos – Acts 18:24-28</vt:lpstr>
      <vt:lpstr>Lessons</vt:lpstr>
      <vt:lpstr>For a copy of these notes:  thejustinreedshow.com/bibleresources or  Google: Justin Reed Bible  VBS Notes &gt; Notes &amp; PowerPoint</vt:lpstr>
      <vt:lpstr>Next Scheduled Study: Thursday 6:30pm Matthew 22 with Bill Boyd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161</cp:revision>
  <dcterms:created xsi:type="dcterms:W3CDTF">2020-03-28T20:11:58Z</dcterms:created>
  <dcterms:modified xsi:type="dcterms:W3CDTF">2020-10-21T13:14:49Z</dcterms:modified>
</cp:coreProperties>
</file>