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28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E3882466-E5C1-4356-A74A-21A0E0181DBD}"/>
    <pc:docChg chg="modSld">
      <pc:chgData name="Justin D. Reed" userId="c6a793dc6dee29d5" providerId="LiveId" clId="{E3882466-E5C1-4356-A74A-21A0E0181DBD}" dt="2021-11-24T02:46:06.432" v="9" actId="20577"/>
      <pc:docMkLst>
        <pc:docMk/>
      </pc:docMkLst>
      <pc:sldChg chg="modSp mod">
        <pc:chgData name="Justin D. Reed" userId="c6a793dc6dee29d5" providerId="LiveId" clId="{E3882466-E5C1-4356-A74A-21A0E0181DBD}" dt="2021-11-24T02:46:06.432" v="9" actId="20577"/>
        <pc:sldMkLst>
          <pc:docMk/>
          <pc:sldMk cId="3372097694" sldId="283"/>
        </pc:sldMkLst>
        <pc:spChg chg="mod">
          <ac:chgData name="Justin D. Reed" userId="c6a793dc6dee29d5" providerId="LiveId" clId="{E3882466-E5C1-4356-A74A-21A0E0181DBD}" dt="2021-11-24T02:46:06.432" v="9" actId="20577"/>
          <ac:spMkLst>
            <pc:docMk/>
            <pc:sldMk cId="3372097694" sldId="283"/>
            <ac:spMk id="4" creationId="{E5D7EE40-CFB1-411B-B9A5-3D4A940C3B0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10C9A-705B-40EE-9A10-1E9F482D6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289E4-B797-48FC-90D4-BE52F070BC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E0754-2ED7-4DE3-90E6-C46041122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C808-3E2D-4215-9CAA-E84D8F5118D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945E0-9EDE-4246-BCCA-C1E68AF4E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B7CB2-1EAF-4771-B25B-608E5280D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3D70-2CB9-4F71-A72C-854F5B881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7AFCF-DC30-4F0C-933C-803EB102D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FD7FB7-F2E4-460A-BE44-BFED6A771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51477-4731-4348-B054-C87603C62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C808-3E2D-4215-9CAA-E84D8F5118D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78D23-39D1-4B5A-A75F-AB5C7698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10F50-3AE6-445F-8999-334995023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3D70-2CB9-4F71-A72C-854F5B881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F35ABD-AF8B-40F3-86FC-BD343C89EF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5BAEFF-318C-4BEC-95CB-976DE4A56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C2359-DF85-4892-85B3-2F13DC205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C808-3E2D-4215-9CAA-E84D8F5118D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549E8-D68C-4989-9332-D85B900D0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DFB9F-72A8-41C9-A442-0EF34B4F0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3D70-2CB9-4F71-A72C-854F5B881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9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847D1-E59A-4DFD-B756-33F4E203C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C6EA7-2C1D-4380-8613-B4C45C000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467FB-B0C2-43C6-9CEF-222FA1C76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C808-3E2D-4215-9CAA-E84D8F5118D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7D9A2-9936-486A-811F-8BD2B2CB7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CD7EE-7D1E-46E8-B652-AF3DB6472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3D70-2CB9-4F71-A72C-854F5B881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0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A82B7-990A-4EFE-9E7E-D7CA7A3E3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9A0A67-6812-4104-B1E0-967E4FD14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F6946-4B5A-47E6-BC28-105A32F1D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C808-3E2D-4215-9CAA-E84D8F5118D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8F869-B803-4978-8FE9-4663DB53D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DFE4F-A7F8-43A3-8C7A-BAF2BFA6B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3D70-2CB9-4F71-A72C-854F5B881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5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890AF-C3BE-45C6-8B87-5FB75F627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A98E6-D335-4E71-8C04-5DBFEB98DB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B5F464-F190-41A4-AB9D-FB41FAB48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B1047B-6F64-4C78-AB84-577615EA6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C808-3E2D-4215-9CAA-E84D8F5118D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FF1518-9C01-4479-9780-06A32E40A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F2BC9-8086-4A4B-A471-564B436C0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3D70-2CB9-4F71-A72C-854F5B881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6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3D14C-DBB0-4A7B-9135-6FD7BE7F7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BD594-4D6A-4D4F-AD97-A24C3F5CF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03CBFE-15E2-4C26-A964-45AA4F72B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EFF1A7-FA66-441D-BB84-9A266F73BC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F19358-E482-4EF5-BD8A-5A00825F7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DFFB1E-462F-48BE-8C58-BADFA3D82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C808-3E2D-4215-9CAA-E84D8F5118D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826EFA-2DC4-42D7-9DDD-71A4CDAA0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EAF340-7007-492A-940B-C7CD4BA80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3D70-2CB9-4F71-A72C-854F5B881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8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CCEDB-E4B4-4E56-970D-773F79592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FD6F79-CC06-4368-BC59-847BF39D6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C808-3E2D-4215-9CAA-E84D8F5118D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079146-AC60-4FC3-9DCE-756293E18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DB9351-C5DB-48B4-8A84-D0F5D01D8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3D70-2CB9-4F71-A72C-854F5B881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2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4BAC2A-559F-4C0F-890E-7696CD2EB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C808-3E2D-4215-9CAA-E84D8F5118D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34CFEA-E9A7-43F7-8909-922095E11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E220C-5F1E-402F-A85D-B8F63AF23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3D70-2CB9-4F71-A72C-854F5B881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8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D4700-DD43-4597-8062-3A8F45236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EEC19-90CA-47AB-AD92-CA9D37B27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2152C9-37E3-4BE2-A2B4-0D37F0E6D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16CC8-61FA-48EC-A2E2-E6214A7EE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C808-3E2D-4215-9CAA-E84D8F5118D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50595-2C4B-45AE-B1BF-DC63DF7F1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9BDD1A-2F38-4C71-AC11-4BE9E5DAF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3D70-2CB9-4F71-A72C-854F5B881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4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4360F-A1BD-40EA-87B7-FA12D0AB9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2C85C1-B7E2-4D6F-931B-3FC3F32495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9577B-251C-4BC0-85B4-F73009D20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6E6926-1F74-433A-A246-9B43A4436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C808-3E2D-4215-9CAA-E84D8F5118D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95390-B4F7-4094-9758-B8CA4DA72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BDEDF-25D8-488F-83D1-F8E0D8C03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3D70-2CB9-4F71-A72C-854F5B881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2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C90362-50D2-4AA1-B50C-24D816864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40D41E-1AAC-4964-A8B3-3CA0FA7DD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333EC-E379-4814-9868-2220E7BD4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3C808-3E2D-4215-9CAA-E84D8F5118D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FC1AB-2602-4DB0-A898-FD79B1E7B9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9F9B7-4D8C-45A9-BD7D-33E88015ED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C3D70-2CB9-4F71-A72C-854F5B881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7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3500" dirty="0">
                <a:solidFill>
                  <a:schemeClr val="bg1"/>
                </a:solidFill>
              </a:rPr>
              <a:t>A Day in the </a:t>
            </a:r>
            <a:br>
              <a:rPr lang="en-US" sz="13500" dirty="0">
                <a:solidFill>
                  <a:schemeClr val="bg1"/>
                </a:solidFill>
              </a:rPr>
            </a:br>
            <a:r>
              <a:rPr lang="en-US" sz="13500" dirty="0">
                <a:solidFill>
                  <a:schemeClr val="bg1"/>
                </a:solidFill>
              </a:rPr>
              <a:t>Life of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89933"/>
            <a:ext cx="12192000" cy="1655762"/>
          </a:xfrm>
        </p:spPr>
        <p:txBody>
          <a:bodyPr>
            <a:normAutofit/>
          </a:bodyPr>
          <a:lstStyle/>
          <a:p>
            <a:r>
              <a:rPr lang="en-US" sz="10700" dirty="0">
                <a:solidFill>
                  <a:schemeClr val="bg1"/>
                </a:solidFill>
              </a:rPr>
              <a:t>Mark 1:35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2016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2020,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justinreedbible.com · justinreedbible@gmail.com 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19X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A Day in the Life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20406"/>
            <a:ext cx="12192000" cy="5837594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We often focus on the cross (which is very good); yet we also need to realize He was flesh – John 1:1, 14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This shows His superiority and compassion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Mark 1 as lesson text</a:t>
            </a:r>
          </a:p>
        </p:txBody>
      </p:sp>
    </p:spTree>
    <p:extLst>
      <p:ext uri="{BB962C8B-B14F-4D97-AF65-F5344CB8AC3E}">
        <p14:creationId xmlns:p14="http://schemas.microsoft.com/office/powerpoint/2010/main" val="318891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He Rises Early                Mark 1:35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2812"/>
            <a:ext cx="12192000" cy="594518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Others rose early: 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Abraham – Gen. 19:27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Moses – Exo. 8:20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Joshua – Joshua 3:1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David – I Sam. 17:20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Virtuous Woman – Pro. 31:15</a:t>
            </a:r>
          </a:p>
        </p:txBody>
      </p:sp>
    </p:spTree>
    <p:extLst>
      <p:ext uri="{BB962C8B-B14F-4D97-AF65-F5344CB8AC3E}">
        <p14:creationId xmlns:p14="http://schemas.microsoft.com/office/powerpoint/2010/main" val="341592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He Rises Early                Mark 1:35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2812"/>
            <a:ext cx="12192000" cy="594518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Lazy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Pro. 19:15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Pro. 20:13</a:t>
            </a:r>
          </a:p>
          <a:p>
            <a:r>
              <a:rPr lang="en-US" sz="5000" dirty="0">
                <a:solidFill>
                  <a:schemeClr val="bg1"/>
                </a:solidFill>
              </a:rPr>
              <a:t>Adds productivity to your life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Psa. 90:12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Eph. 5:16</a:t>
            </a:r>
          </a:p>
        </p:txBody>
      </p:sp>
    </p:spTree>
    <p:extLst>
      <p:ext uri="{BB962C8B-B14F-4D97-AF65-F5344CB8AC3E}">
        <p14:creationId xmlns:p14="http://schemas.microsoft.com/office/powerpoint/2010/main" val="222329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He Raises His Voice to God    1:35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12812"/>
            <a:ext cx="12191999" cy="594518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Day began focused in prayer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Psa. 5:3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Psa. 119:147</a:t>
            </a:r>
          </a:p>
          <a:p>
            <a:r>
              <a:rPr lang="en-US" sz="5000" dirty="0">
                <a:solidFill>
                  <a:schemeClr val="bg1"/>
                </a:solidFill>
              </a:rPr>
              <a:t>Different than after day started – ‘too busy;’ ‘day got away from me;’ ‘got caught up in …’</a:t>
            </a:r>
          </a:p>
        </p:txBody>
      </p:sp>
    </p:spTree>
    <p:extLst>
      <p:ext uri="{BB962C8B-B14F-4D97-AF65-F5344CB8AC3E}">
        <p14:creationId xmlns:p14="http://schemas.microsoft.com/office/powerpoint/2010/main" val="79121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5600" dirty="0">
                <a:solidFill>
                  <a:schemeClr val="bg1"/>
                </a:solidFill>
              </a:rPr>
              <a:t>3. He Reveals God’s Word to Others 21-22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2812"/>
            <a:ext cx="12192000" cy="594518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To teach others, we must know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II Tim. 2:15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II Tim. 4:2 – Marshall Keeble</a:t>
            </a:r>
          </a:p>
          <a:p>
            <a:r>
              <a:rPr lang="en-US" sz="5000" dirty="0">
                <a:solidFill>
                  <a:schemeClr val="bg1"/>
                </a:solidFill>
              </a:rPr>
              <a:t>Christ was never afraid to approach someone</a:t>
            </a:r>
          </a:p>
        </p:txBody>
      </p:sp>
    </p:spTree>
    <p:extLst>
      <p:ext uri="{BB962C8B-B14F-4D97-AF65-F5344CB8AC3E}">
        <p14:creationId xmlns:p14="http://schemas.microsoft.com/office/powerpoint/2010/main" val="71437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0235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4. He Requests Others to Be Involved 16-20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12812"/>
            <a:ext cx="12191999" cy="6061194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Leadership must encourage others to be involved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Teamwork makes the dreamwork.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Blessed with many teamwork opportunities!</a:t>
            </a:r>
          </a:p>
          <a:p>
            <a:r>
              <a:rPr lang="en-US" sz="5000" dirty="0">
                <a:solidFill>
                  <a:schemeClr val="bg1"/>
                </a:solidFill>
              </a:rPr>
              <a:t>Local preacher doing all the work did not originate with Christ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Evangelism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II Tim. 4:5</a:t>
            </a:r>
          </a:p>
        </p:txBody>
      </p:sp>
    </p:spTree>
    <p:extLst>
      <p:ext uri="{BB962C8B-B14F-4D97-AF65-F5344CB8AC3E}">
        <p14:creationId xmlns:p14="http://schemas.microsoft.com/office/powerpoint/2010/main" val="410657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5900" dirty="0">
                <a:solidFill>
                  <a:schemeClr val="bg1"/>
                </a:solidFill>
              </a:rPr>
              <a:t>5. He Repairs Broken Lives 12-25; 29-34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2812"/>
            <a:ext cx="12192000" cy="594518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Some of our time must be in service to others</a:t>
            </a:r>
          </a:p>
          <a:p>
            <a:r>
              <a:rPr lang="en-US" sz="5000" dirty="0">
                <a:solidFill>
                  <a:schemeClr val="bg1"/>
                </a:solidFill>
              </a:rPr>
              <a:t>Christian motto involves service</a:t>
            </a:r>
          </a:p>
          <a:p>
            <a:r>
              <a:rPr lang="en-US" sz="5000" dirty="0">
                <a:solidFill>
                  <a:schemeClr val="bg1"/>
                </a:solidFill>
              </a:rPr>
              <a:t>Repairing a broken life means more than anything</a:t>
            </a:r>
          </a:p>
        </p:txBody>
      </p:sp>
    </p:spTree>
    <p:extLst>
      <p:ext uri="{BB962C8B-B14F-4D97-AF65-F5344CB8AC3E}">
        <p14:creationId xmlns:p14="http://schemas.microsoft.com/office/powerpoint/2010/main" val="347719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A Day in the Life of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2812"/>
            <a:ext cx="12192000" cy="59451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We are to imitate Christ! 1 Cor. 11:1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Since Jesus spent His day doing these things, we would do well to let them occupy our day as well!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Christ still repairs broken lives today – how is yours?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Broken? Like a broken record, are you stuck in sin?</a:t>
            </a:r>
          </a:p>
        </p:txBody>
      </p:sp>
    </p:spTree>
    <p:extLst>
      <p:ext uri="{BB962C8B-B14F-4D97-AF65-F5344CB8AC3E}">
        <p14:creationId xmlns:p14="http://schemas.microsoft.com/office/powerpoint/2010/main" val="243004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381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 Day in the  Life of Christ</vt:lpstr>
      <vt:lpstr>A Day in the Life of Jesus</vt:lpstr>
      <vt:lpstr>1. He Rises Early                Mark 1:35</vt:lpstr>
      <vt:lpstr>1. He Rises Early                Mark 1:35</vt:lpstr>
      <vt:lpstr>2. He Raises His Voice to God    1:35</vt:lpstr>
      <vt:lpstr>3. He Reveals God’s Word to Others 21-22</vt:lpstr>
      <vt:lpstr>4. He Requests Others to Be Involved 16-20</vt:lpstr>
      <vt:lpstr>5. He Repairs Broken Lives 12-25; 29-34</vt:lpstr>
      <vt:lpstr>A Day in the Life of Christ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 in the Life of Jesus</dc:title>
  <dc:creator>Justin D. Reed</dc:creator>
  <cp:lastModifiedBy>Justin D. Reed</cp:lastModifiedBy>
  <cp:revision>2</cp:revision>
  <dcterms:created xsi:type="dcterms:W3CDTF">2020-04-15T20:19:39Z</dcterms:created>
  <dcterms:modified xsi:type="dcterms:W3CDTF">2021-11-24T02:46:14Z</dcterms:modified>
</cp:coreProperties>
</file>