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296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89FF16-4CFD-4286-ACED-B6BEBE86DDB9}" v="1739" dt="2021-09-09T19:53:09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98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4889FF16-4CFD-4286-ACED-B6BEBE86DDB9}"/>
    <pc:docChg chg="custSel addSld delSld modSld">
      <pc:chgData name="Justin D. Reed" userId="c6a793dc6dee29d5" providerId="LiveId" clId="{4889FF16-4CFD-4286-ACED-B6BEBE86DDB9}" dt="2021-09-09T19:53:09.618" v="1889" actId="20577"/>
      <pc:docMkLst>
        <pc:docMk/>
      </pc:docMkLst>
      <pc:sldChg chg="modSp mod">
        <pc:chgData name="Justin D. Reed" userId="c6a793dc6dee29d5" providerId="LiveId" clId="{4889FF16-4CFD-4286-ACED-B6BEBE86DDB9}" dt="2021-09-09T19:34:36.761" v="36" actId="20577"/>
        <pc:sldMkLst>
          <pc:docMk/>
          <pc:sldMk cId="3061026221" sldId="256"/>
        </pc:sldMkLst>
        <pc:spChg chg="mod">
          <ac:chgData name="Justin D. Reed" userId="c6a793dc6dee29d5" providerId="LiveId" clId="{4889FF16-4CFD-4286-ACED-B6BEBE86DDB9}" dt="2021-09-09T19:34:36.761" v="36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4889FF16-4CFD-4286-ACED-B6BEBE86DDB9}" dt="2021-09-09T19:34:53.313" v="44" actId="20577"/>
        <pc:sldMkLst>
          <pc:docMk/>
          <pc:sldMk cId="3372097694" sldId="283"/>
        </pc:sldMkLst>
        <pc:spChg chg="mod">
          <ac:chgData name="Justin D. Reed" userId="c6a793dc6dee29d5" providerId="LiveId" clId="{4889FF16-4CFD-4286-ACED-B6BEBE86DDB9}" dt="2021-09-09T19:34:53.313" v="44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4889FF16-4CFD-4286-ACED-B6BEBE86DDB9}" dt="2021-09-09T19:51:06.613" v="1885" actId="6549"/>
        <pc:sldMkLst>
          <pc:docMk/>
          <pc:sldMk cId="3932350622" sldId="296"/>
        </pc:sldMkLst>
        <pc:spChg chg="mod">
          <ac:chgData name="Justin D. Reed" userId="c6a793dc6dee29d5" providerId="LiveId" clId="{4889FF16-4CFD-4286-ACED-B6BEBE86DDB9}" dt="2021-09-09T19:51:06.613" v="1885" actId="6549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4889FF16-4CFD-4286-ACED-B6BEBE86DDB9}" dt="2021-09-09T19:40:00.374" v="392" actId="313"/>
        <pc:sldMkLst>
          <pc:docMk/>
          <pc:sldMk cId="4251386436" sldId="297"/>
        </pc:sldMkLst>
        <pc:spChg chg="mod">
          <ac:chgData name="Justin D. Reed" userId="c6a793dc6dee29d5" providerId="LiveId" clId="{4889FF16-4CFD-4286-ACED-B6BEBE86DDB9}" dt="2021-09-09T19:35:19.845" v="81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4889FF16-4CFD-4286-ACED-B6BEBE86DDB9}" dt="2021-09-09T19:40:00.374" v="392" actId="313"/>
          <ac:spMkLst>
            <pc:docMk/>
            <pc:sldMk cId="4251386436" sldId="297"/>
            <ac:spMk id="3" creationId="{A9E165BB-F099-4517-BC5D-F6888EC3E787}"/>
          </ac:spMkLst>
        </pc:spChg>
      </pc:sldChg>
      <pc:sldChg chg="del">
        <pc:chgData name="Justin D. Reed" userId="c6a793dc6dee29d5" providerId="LiveId" clId="{4889FF16-4CFD-4286-ACED-B6BEBE86DDB9}" dt="2021-09-09T19:34:41.766" v="37" actId="47"/>
        <pc:sldMkLst>
          <pc:docMk/>
          <pc:sldMk cId="983806024" sldId="298"/>
        </pc:sldMkLst>
      </pc:sldChg>
      <pc:sldChg chg="modSp add mod modAnim">
        <pc:chgData name="Justin D. Reed" userId="c6a793dc6dee29d5" providerId="LiveId" clId="{4889FF16-4CFD-4286-ACED-B6BEBE86DDB9}" dt="2021-09-09T19:52:26.374" v="1888" actId="33524"/>
        <pc:sldMkLst>
          <pc:docMk/>
          <pc:sldMk cId="3276689028" sldId="298"/>
        </pc:sldMkLst>
        <pc:spChg chg="mod">
          <ac:chgData name="Justin D. Reed" userId="c6a793dc6dee29d5" providerId="LiveId" clId="{4889FF16-4CFD-4286-ACED-B6BEBE86DDB9}" dt="2021-09-09T19:40:26.007" v="427" actId="27636"/>
          <ac:spMkLst>
            <pc:docMk/>
            <pc:sldMk cId="3276689028" sldId="298"/>
            <ac:spMk id="2" creationId="{3F137064-C405-4669-B17F-DE9821AB6EF6}"/>
          </ac:spMkLst>
        </pc:spChg>
        <pc:spChg chg="mod">
          <ac:chgData name="Justin D. Reed" userId="c6a793dc6dee29d5" providerId="LiveId" clId="{4889FF16-4CFD-4286-ACED-B6BEBE86DDB9}" dt="2021-09-09T19:52:26.374" v="1888" actId="33524"/>
          <ac:spMkLst>
            <pc:docMk/>
            <pc:sldMk cId="3276689028" sldId="298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4889FF16-4CFD-4286-ACED-B6BEBE86DDB9}" dt="2021-09-09T19:53:09.618" v="1889" actId="20577"/>
        <pc:sldMkLst>
          <pc:docMk/>
          <pc:sldMk cId="318990124" sldId="299"/>
        </pc:sldMkLst>
        <pc:spChg chg="mod">
          <ac:chgData name="Justin D. Reed" userId="c6a793dc6dee29d5" providerId="LiveId" clId="{4889FF16-4CFD-4286-ACED-B6BEBE86DDB9}" dt="2021-09-09T19:43:21.957" v="811" actId="27636"/>
          <ac:spMkLst>
            <pc:docMk/>
            <pc:sldMk cId="318990124" sldId="299"/>
            <ac:spMk id="2" creationId="{3F137064-C405-4669-B17F-DE9821AB6EF6}"/>
          </ac:spMkLst>
        </pc:spChg>
        <pc:spChg chg="mod">
          <ac:chgData name="Justin D. Reed" userId="c6a793dc6dee29d5" providerId="LiveId" clId="{4889FF16-4CFD-4286-ACED-B6BEBE86DDB9}" dt="2021-09-09T19:53:09.618" v="1889" actId="20577"/>
          <ac:spMkLst>
            <pc:docMk/>
            <pc:sldMk cId="318990124" sldId="299"/>
            <ac:spMk id="3" creationId="{A9E165BB-F099-4517-BC5D-F6888EC3E787}"/>
          </ac:spMkLst>
        </pc:spChg>
      </pc:sldChg>
      <pc:sldChg chg="del">
        <pc:chgData name="Justin D. Reed" userId="c6a793dc6dee29d5" providerId="LiveId" clId="{4889FF16-4CFD-4286-ACED-B6BEBE86DDB9}" dt="2021-09-09T19:34:42.188" v="38" actId="47"/>
        <pc:sldMkLst>
          <pc:docMk/>
          <pc:sldMk cId="3930800319" sldId="299"/>
        </pc:sldMkLst>
      </pc:sldChg>
      <pc:sldChg chg="del">
        <pc:chgData name="Justin D. Reed" userId="c6a793dc6dee29d5" providerId="LiveId" clId="{4889FF16-4CFD-4286-ACED-B6BEBE86DDB9}" dt="2021-09-09T19:34:42.499" v="39" actId="47"/>
        <pc:sldMkLst>
          <pc:docMk/>
          <pc:sldMk cId="890924532" sldId="300"/>
        </pc:sldMkLst>
      </pc:sldChg>
      <pc:sldChg chg="modSp add modAnim">
        <pc:chgData name="Justin D. Reed" userId="c6a793dc6dee29d5" providerId="LiveId" clId="{4889FF16-4CFD-4286-ACED-B6BEBE86DDB9}" dt="2021-09-09T19:48:34.015" v="1461" actId="20577"/>
        <pc:sldMkLst>
          <pc:docMk/>
          <pc:sldMk cId="1427878334" sldId="300"/>
        </pc:sldMkLst>
        <pc:spChg chg="mod">
          <ac:chgData name="Justin D. Reed" userId="c6a793dc6dee29d5" providerId="LiveId" clId="{4889FF16-4CFD-4286-ACED-B6BEBE86DDB9}" dt="2021-09-09T19:48:34.015" v="1461" actId="20577"/>
          <ac:spMkLst>
            <pc:docMk/>
            <pc:sldMk cId="1427878334" sldId="300"/>
            <ac:spMk id="3" creationId="{A9E165BB-F099-4517-BC5D-F6888EC3E787}"/>
          </ac:spMkLst>
        </pc:spChg>
      </pc:sldChg>
      <pc:sldChg chg="del">
        <pc:chgData name="Justin D. Reed" userId="c6a793dc6dee29d5" providerId="LiveId" clId="{4889FF16-4CFD-4286-ACED-B6BEBE86DDB9}" dt="2021-09-09T19:34:42.842" v="40" actId="47"/>
        <pc:sldMkLst>
          <pc:docMk/>
          <pc:sldMk cId="766160593" sldId="301"/>
        </pc:sldMkLst>
      </pc:sldChg>
      <pc:sldChg chg="del">
        <pc:chgData name="Justin D. Reed" userId="c6a793dc6dee29d5" providerId="LiveId" clId="{4889FF16-4CFD-4286-ACED-B6BEBE86DDB9}" dt="2021-09-09T19:34:43.296" v="41" actId="47"/>
        <pc:sldMkLst>
          <pc:docMk/>
          <pc:sldMk cId="1733425070" sldId="302"/>
        </pc:sldMkLst>
      </pc:sldChg>
      <pc:sldChg chg="del">
        <pc:chgData name="Justin D. Reed" userId="c6a793dc6dee29d5" providerId="LiveId" clId="{4889FF16-4CFD-4286-ACED-B6BEBE86DDB9}" dt="2021-09-09T19:34:43.764" v="42" actId="47"/>
        <pc:sldMkLst>
          <pc:docMk/>
          <pc:sldMk cId="1340043722" sldId="30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Ch. 4: Multiple Murders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Who wrote 2 Samuel (2S)? Possibly Nathan and Gad, 1 Chronicles 29:29, possibly around 950BC during the reign of Solomon.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1S and 2S were originally one long book; divided to make study easier, divided c250BC in LXX.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Events in 1S and 2S occurred c1050-961BC.</a:t>
            </a:r>
          </a:p>
          <a:p>
            <a:r>
              <a:rPr lang="en-US" sz="5000" dirty="0">
                <a:solidFill>
                  <a:schemeClr val="bg1"/>
                </a:solidFill>
              </a:rPr>
              <a:t>Key term: David – over 200x.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News Travels 						    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near end of kingdom of </a:t>
            </a:r>
            <a:r>
              <a:rPr lang="en-US" sz="5000" dirty="0" err="1">
                <a:solidFill>
                  <a:schemeClr val="bg1"/>
                </a:solidFill>
              </a:rPr>
              <a:t>Ishbosheth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2: Amorites/Canaanites: Gibeonite’s story recorded in Joshua 9; deceived Israel into making a covenant with them; S persecuted.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40-acre site </a:t>
            </a:r>
            <a:r>
              <a:rPr lang="en-US" sz="5000" cap="small" dirty="0">
                <a:solidFill>
                  <a:schemeClr val="bg1"/>
                </a:solidFill>
              </a:rPr>
              <a:t>se</a:t>
            </a:r>
            <a:r>
              <a:rPr lang="en-US" sz="5000" dirty="0">
                <a:solidFill>
                  <a:schemeClr val="bg1"/>
                </a:solidFill>
              </a:rPr>
              <a:t> of Ras Abu Amid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parenthesis: shows the house of S had been reduced to a cripple, lays foundation for Ch. 9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One Death 						    5-8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5: mercenary raiders employed by </a:t>
            </a:r>
            <a:r>
              <a:rPr lang="en-US" sz="5000" dirty="0" err="1">
                <a:solidFill>
                  <a:schemeClr val="bg1"/>
                </a:solidFill>
              </a:rPr>
              <a:t>Ishbosheth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6: motivation: residual hatred in their hearts for S’s persecution of their people 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no doubt intended to be richly rewarded; how disgusting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evil men had no regard either for God or D’s honor; evil men pretending to obey God’s Word when they are actually God’s enemies.</a:t>
            </a:r>
          </a:p>
        </p:txBody>
      </p:sp>
    </p:spTree>
    <p:extLst>
      <p:ext uri="{BB962C8B-B14F-4D97-AF65-F5344CB8AC3E}">
        <p14:creationId xmlns:p14="http://schemas.microsoft.com/office/powerpoint/2010/main" val="327668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More Death 						  9-12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9: D has every right to be outraged </a:t>
            </a:r>
          </a:p>
          <a:p>
            <a:r>
              <a:rPr lang="en-US" sz="5000" dirty="0">
                <a:solidFill>
                  <a:schemeClr val="bg1"/>
                </a:solidFill>
              </a:rPr>
              <a:t>3-point response: 1] own exp. in the Lord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2] precedent already </a:t>
            </a:r>
            <a:r>
              <a:rPr lang="en-US" sz="5000" dirty="0" err="1">
                <a:solidFill>
                  <a:schemeClr val="bg1"/>
                </a:solidFill>
              </a:rPr>
              <a:t>est’d</a:t>
            </a:r>
            <a:r>
              <a:rPr lang="en-US" sz="5000" dirty="0">
                <a:solidFill>
                  <a:schemeClr val="bg1"/>
                </a:solidFill>
              </a:rPr>
              <a:t> in dealing w/ Amalekite</a:t>
            </a:r>
          </a:p>
          <a:p>
            <a:r>
              <a:rPr lang="en-US" sz="5000" dirty="0">
                <a:solidFill>
                  <a:schemeClr val="bg1"/>
                </a:solidFill>
              </a:rPr>
              <a:t>3] contrast: S wicked; </a:t>
            </a:r>
            <a:r>
              <a:rPr lang="en-US" sz="5000" dirty="0" err="1">
                <a:solidFill>
                  <a:schemeClr val="bg1"/>
                </a:solidFill>
              </a:rPr>
              <a:t>Isbosheth</a:t>
            </a:r>
            <a:r>
              <a:rPr lang="en-US" sz="5000" dirty="0">
                <a:solidFill>
                  <a:schemeClr val="bg1"/>
                </a:solidFill>
              </a:rPr>
              <a:t> righteous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Brothers should have anticipated D’s response.</a:t>
            </a:r>
          </a:p>
        </p:txBody>
      </p:sp>
    </p:spTree>
    <p:extLst>
      <p:ext uri="{BB962C8B-B14F-4D97-AF65-F5344CB8AC3E}">
        <p14:creationId xmlns:p14="http://schemas.microsoft.com/office/powerpoint/2010/main" val="31899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More Death 						  9-12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11: require blood; hold murderer guilty &amp; execute him, Gen. 9:51; Ps. 91:2. Command to be executed, Gen. 9:6. Not an option but a divine command! Unavenged blood cried, </a:t>
            </a:r>
            <a:r>
              <a:rPr lang="en-US" sz="3600" dirty="0">
                <a:solidFill>
                  <a:schemeClr val="bg1"/>
                </a:solidFill>
              </a:rPr>
              <a:t>4:10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divinely ordered, politically necessary. If murderers go unpunished, they gov’t crumbles in the opinion of the subjects. </a:t>
            </a:r>
          </a:p>
        </p:txBody>
      </p:sp>
    </p:spTree>
    <p:extLst>
      <p:ext uri="{BB962C8B-B14F-4D97-AF65-F5344CB8AC3E}">
        <p14:creationId xmlns:p14="http://schemas.microsoft.com/office/powerpoint/2010/main" val="142787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We must be careful of our actions, or they can have generations-later-consequences. Saul’s actions caused his family troubles years later.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When we sin, we should not rejoice in it and brag about it to other people. We should be ashamed of our sins and repent of them.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The slain blood of the righteous is known by God – and One Day He will make right all wrongs! Let us long for that day!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43269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177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17775</TotalTime>
  <Words>497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2 Samuel</vt:lpstr>
      <vt:lpstr>1. News Travels           1-4</vt:lpstr>
      <vt:lpstr>2. One Death           5-8</vt:lpstr>
      <vt:lpstr>3. More Death         9-12</vt:lpstr>
      <vt:lpstr>3. More Death         9-12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281</cp:revision>
  <dcterms:created xsi:type="dcterms:W3CDTF">2020-03-28T20:11:58Z</dcterms:created>
  <dcterms:modified xsi:type="dcterms:W3CDTF">2021-09-09T19:53:36Z</dcterms:modified>
</cp:coreProperties>
</file>