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296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2B85C-26B9-46DA-8CAA-0B6715502BA3}" v="2783" dt="2021-09-08T21:08:52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2CE2B85C-26B9-46DA-8CAA-0B6715502BA3}"/>
    <pc:docChg chg="custSel addSld delSld modSld">
      <pc:chgData name="Justin D. Reed" userId="c6a793dc6dee29d5" providerId="LiveId" clId="{2CE2B85C-26B9-46DA-8CAA-0B6715502BA3}" dt="2021-09-08T21:08:52.828" v="2942" actId="313"/>
      <pc:docMkLst>
        <pc:docMk/>
      </pc:docMkLst>
      <pc:sldChg chg="modSp mod">
        <pc:chgData name="Justin D. Reed" userId="c6a793dc6dee29d5" providerId="LiveId" clId="{2CE2B85C-26B9-46DA-8CAA-0B6715502BA3}" dt="2021-09-08T20:30:15.795" v="20" actId="20577"/>
        <pc:sldMkLst>
          <pc:docMk/>
          <pc:sldMk cId="3061026221" sldId="256"/>
        </pc:sldMkLst>
        <pc:spChg chg="mod">
          <ac:chgData name="Justin D. Reed" userId="c6a793dc6dee29d5" providerId="LiveId" clId="{2CE2B85C-26B9-46DA-8CAA-0B6715502BA3}" dt="2021-09-08T20:30:15.795" v="20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2CE2B85C-26B9-46DA-8CAA-0B6715502BA3}" dt="2021-09-08T20:30:57.378" v="29" actId="20577"/>
        <pc:sldMkLst>
          <pc:docMk/>
          <pc:sldMk cId="3372097694" sldId="283"/>
        </pc:sldMkLst>
        <pc:spChg chg="mod">
          <ac:chgData name="Justin D. Reed" userId="c6a793dc6dee29d5" providerId="LiveId" clId="{2CE2B85C-26B9-46DA-8CAA-0B6715502BA3}" dt="2021-09-08T20:30:57.378" v="29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2CE2B85C-26B9-46DA-8CAA-0B6715502BA3}" dt="2021-09-08T21:06:24.344" v="2941" actId="33524"/>
        <pc:sldMkLst>
          <pc:docMk/>
          <pc:sldMk cId="3932350622" sldId="296"/>
        </pc:sldMkLst>
        <pc:spChg chg="mod">
          <ac:chgData name="Justin D. Reed" userId="c6a793dc6dee29d5" providerId="LiveId" clId="{2CE2B85C-26B9-46DA-8CAA-0B6715502BA3}" dt="2021-09-08T21:06:24.344" v="2941" actId="33524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2CE2B85C-26B9-46DA-8CAA-0B6715502BA3}" dt="2021-09-08T20:37:03.935" v="487" actId="115"/>
        <pc:sldMkLst>
          <pc:docMk/>
          <pc:sldMk cId="4251386436" sldId="297"/>
        </pc:sldMkLst>
        <pc:spChg chg="mod">
          <ac:chgData name="Justin D. Reed" userId="c6a793dc6dee29d5" providerId="LiveId" clId="{2CE2B85C-26B9-46DA-8CAA-0B6715502BA3}" dt="2021-09-08T20:32:38.630" v="84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2CE2B85C-26B9-46DA-8CAA-0B6715502BA3}" dt="2021-09-08T20:37:03.935" v="487" actId="115"/>
          <ac:spMkLst>
            <pc:docMk/>
            <pc:sldMk cId="4251386436" sldId="297"/>
            <ac:spMk id="3" creationId="{A9E165BB-F099-4517-BC5D-F6888EC3E787}"/>
          </ac:spMkLst>
        </pc:spChg>
      </pc:sldChg>
      <pc:sldChg chg="del">
        <pc:chgData name="Justin D. Reed" userId="c6a793dc6dee29d5" providerId="LiveId" clId="{2CE2B85C-26B9-46DA-8CAA-0B6715502BA3}" dt="2021-09-08T20:30:19.749" v="21" actId="47"/>
        <pc:sldMkLst>
          <pc:docMk/>
          <pc:sldMk cId="939425462" sldId="298"/>
        </pc:sldMkLst>
      </pc:sldChg>
      <pc:sldChg chg="modSp add modAnim">
        <pc:chgData name="Justin D. Reed" userId="c6a793dc6dee29d5" providerId="LiveId" clId="{2CE2B85C-26B9-46DA-8CAA-0B6715502BA3}" dt="2021-09-08T21:04:30.208" v="2939" actId="20577"/>
        <pc:sldMkLst>
          <pc:docMk/>
          <pc:sldMk cId="983806024" sldId="298"/>
        </pc:sldMkLst>
        <pc:spChg chg="mod">
          <ac:chgData name="Justin D. Reed" userId="c6a793dc6dee29d5" providerId="LiveId" clId="{2CE2B85C-26B9-46DA-8CAA-0B6715502BA3}" dt="2021-09-08T21:04:30.208" v="2939" actId="20577"/>
          <ac:spMkLst>
            <pc:docMk/>
            <pc:sldMk cId="983806024" sldId="298"/>
            <ac:spMk id="3" creationId="{A9E165BB-F099-4517-BC5D-F6888EC3E787}"/>
          </ac:spMkLst>
        </pc:spChg>
      </pc:sldChg>
      <pc:sldChg chg="del">
        <pc:chgData name="Justin D. Reed" userId="c6a793dc6dee29d5" providerId="LiveId" clId="{2CE2B85C-26B9-46DA-8CAA-0B6715502BA3}" dt="2021-09-08T20:30:20.093" v="22" actId="47"/>
        <pc:sldMkLst>
          <pc:docMk/>
          <pc:sldMk cId="2697542899" sldId="299"/>
        </pc:sldMkLst>
      </pc:sldChg>
      <pc:sldChg chg="modSp add mod modAnim">
        <pc:chgData name="Justin D. Reed" userId="c6a793dc6dee29d5" providerId="LiveId" clId="{2CE2B85C-26B9-46DA-8CAA-0B6715502BA3}" dt="2021-09-08T20:42:57.814" v="1075" actId="20577"/>
        <pc:sldMkLst>
          <pc:docMk/>
          <pc:sldMk cId="3930800319" sldId="299"/>
        </pc:sldMkLst>
        <pc:spChg chg="mod">
          <ac:chgData name="Justin D. Reed" userId="c6a793dc6dee29d5" providerId="LiveId" clId="{2CE2B85C-26B9-46DA-8CAA-0B6715502BA3}" dt="2021-09-08T20:39:39.613" v="686" actId="27636"/>
          <ac:spMkLst>
            <pc:docMk/>
            <pc:sldMk cId="3930800319" sldId="299"/>
            <ac:spMk id="2" creationId="{3F137064-C405-4669-B17F-DE9821AB6EF6}"/>
          </ac:spMkLst>
        </pc:spChg>
        <pc:spChg chg="mod">
          <ac:chgData name="Justin D. Reed" userId="c6a793dc6dee29d5" providerId="LiveId" clId="{2CE2B85C-26B9-46DA-8CAA-0B6715502BA3}" dt="2021-09-08T20:42:57.814" v="1075" actId="20577"/>
          <ac:spMkLst>
            <pc:docMk/>
            <pc:sldMk cId="3930800319" sldId="29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2CE2B85C-26B9-46DA-8CAA-0B6715502BA3}" dt="2021-09-08T21:05:25.350" v="2940" actId="20577"/>
        <pc:sldMkLst>
          <pc:docMk/>
          <pc:sldMk cId="890924532" sldId="300"/>
        </pc:sldMkLst>
        <pc:spChg chg="mod">
          <ac:chgData name="Justin D. Reed" userId="c6a793dc6dee29d5" providerId="LiveId" clId="{2CE2B85C-26B9-46DA-8CAA-0B6715502BA3}" dt="2021-09-08T21:05:25.350" v="2940" actId="20577"/>
          <ac:spMkLst>
            <pc:docMk/>
            <pc:sldMk cId="890924532" sldId="300"/>
            <ac:spMk id="3" creationId="{A9E165BB-F099-4517-BC5D-F6888EC3E787}"/>
          </ac:spMkLst>
        </pc:spChg>
      </pc:sldChg>
      <pc:sldChg chg="del">
        <pc:chgData name="Justin D. Reed" userId="c6a793dc6dee29d5" providerId="LiveId" clId="{2CE2B85C-26B9-46DA-8CAA-0B6715502BA3}" dt="2021-09-08T20:30:20.452" v="23" actId="47"/>
        <pc:sldMkLst>
          <pc:docMk/>
          <pc:sldMk cId="2764269437" sldId="300"/>
        </pc:sldMkLst>
      </pc:sldChg>
      <pc:sldChg chg="modSp add mod modAnim">
        <pc:chgData name="Justin D. Reed" userId="c6a793dc6dee29d5" providerId="LiveId" clId="{2CE2B85C-26B9-46DA-8CAA-0B6715502BA3}" dt="2021-09-08T21:08:52.828" v="2942" actId="313"/>
        <pc:sldMkLst>
          <pc:docMk/>
          <pc:sldMk cId="766160593" sldId="301"/>
        </pc:sldMkLst>
        <pc:spChg chg="mod">
          <ac:chgData name="Justin D. Reed" userId="c6a793dc6dee29d5" providerId="LiveId" clId="{2CE2B85C-26B9-46DA-8CAA-0B6715502BA3}" dt="2021-09-08T21:08:52.828" v="2942" actId="313"/>
          <ac:spMkLst>
            <pc:docMk/>
            <pc:sldMk cId="766160593" sldId="301"/>
            <ac:spMk id="3" creationId="{A9E165BB-F099-4517-BC5D-F6888EC3E787}"/>
          </ac:spMkLst>
        </pc:spChg>
      </pc:sldChg>
      <pc:sldChg chg="del">
        <pc:chgData name="Justin D. Reed" userId="c6a793dc6dee29d5" providerId="LiveId" clId="{2CE2B85C-26B9-46DA-8CAA-0B6715502BA3}" dt="2021-09-08T20:30:20.907" v="24" actId="47"/>
        <pc:sldMkLst>
          <pc:docMk/>
          <pc:sldMk cId="2442597891" sldId="301"/>
        </pc:sldMkLst>
      </pc:sldChg>
      <pc:sldChg chg="modSp add modAnim">
        <pc:chgData name="Justin D. Reed" userId="c6a793dc6dee29d5" providerId="LiveId" clId="{2CE2B85C-26B9-46DA-8CAA-0B6715502BA3}" dt="2021-09-08T20:51:29.902" v="1892" actId="20577"/>
        <pc:sldMkLst>
          <pc:docMk/>
          <pc:sldMk cId="1733425070" sldId="302"/>
        </pc:sldMkLst>
        <pc:spChg chg="mod">
          <ac:chgData name="Justin D. Reed" userId="c6a793dc6dee29d5" providerId="LiveId" clId="{2CE2B85C-26B9-46DA-8CAA-0B6715502BA3}" dt="2021-09-08T20:51:29.902" v="1892" actId="20577"/>
          <ac:spMkLst>
            <pc:docMk/>
            <pc:sldMk cId="1733425070" sldId="302"/>
            <ac:spMk id="3" creationId="{A9E165BB-F099-4517-BC5D-F6888EC3E787}"/>
          </ac:spMkLst>
        </pc:spChg>
      </pc:sldChg>
      <pc:sldChg chg="del">
        <pc:chgData name="Justin D. Reed" userId="c6a793dc6dee29d5" providerId="LiveId" clId="{2CE2B85C-26B9-46DA-8CAA-0B6715502BA3}" dt="2021-09-08T20:30:21.298" v="25" actId="47"/>
        <pc:sldMkLst>
          <pc:docMk/>
          <pc:sldMk cId="1892768329" sldId="302"/>
        </pc:sldMkLst>
      </pc:sldChg>
      <pc:sldChg chg="modSp add mod modAnim">
        <pc:chgData name="Justin D. Reed" userId="c6a793dc6dee29d5" providerId="LiveId" clId="{2CE2B85C-26B9-46DA-8CAA-0B6715502BA3}" dt="2021-09-08T20:57:53.020" v="2352" actId="5793"/>
        <pc:sldMkLst>
          <pc:docMk/>
          <pc:sldMk cId="1340043722" sldId="303"/>
        </pc:sldMkLst>
        <pc:spChg chg="mod">
          <ac:chgData name="Justin D. Reed" userId="c6a793dc6dee29d5" providerId="LiveId" clId="{2CE2B85C-26B9-46DA-8CAA-0B6715502BA3}" dt="2021-09-08T20:51:50.496" v="1932" actId="27636"/>
          <ac:spMkLst>
            <pc:docMk/>
            <pc:sldMk cId="1340043722" sldId="303"/>
            <ac:spMk id="2" creationId="{3F137064-C405-4669-B17F-DE9821AB6EF6}"/>
          </ac:spMkLst>
        </pc:spChg>
        <pc:spChg chg="mod">
          <ac:chgData name="Justin D. Reed" userId="c6a793dc6dee29d5" providerId="LiveId" clId="{2CE2B85C-26B9-46DA-8CAA-0B6715502BA3}" dt="2021-09-08T20:57:53.020" v="2352" actId="5793"/>
          <ac:spMkLst>
            <pc:docMk/>
            <pc:sldMk cId="1340043722" sldId="303"/>
            <ac:spMk id="3" creationId="{A9E165BB-F099-4517-BC5D-F6888EC3E787}"/>
          </ac:spMkLst>
        </pc:spChg>
      </pc:sldChg>
      <pc:sldChg chg="del">
        <pc:chgData name="Justin D. Reed" userId="c6a793dc6dee29d5" providerId="LiveId" clId="{2CE2B85C-26B9-46DA-8CAA-0B6715502BA3}" dt="2021-09-08T20:30:21.735" v="26" actId="47"/>
        <pc:sldMkLst>
          <pc:docMk/>
          <pc:sldMk cId="2803972506" sldId="303"/>
        </pc:sldMkLst>
      </pc:sldChg>
      <pc:sldChg chg="del">
        <pc:chgData name="Justin D. Reed" userId="c6a793dc6dee29d5" providerId="LiveId" clId="{2CE2B85C-26B9-46DA-8CAA-0B6715502BA3}" dt="2021-09-08T20:30:22.141" v="27" actId="47"/>
        <pc:sldMkLst>
          <pc:docMk/>
          <pc:sldMk cId="2695794082" sldId="3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Ch. 3: Abner’s Absurdity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God’s plan for marriage is the oldest institution – older than the church by 4000 years. When man tries to muddle with the plans, lives get broken, and people must pay the consequences.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David was consumed with reconciliation; Abner &amp; Joab lived by retaliation. We must always leave the paybacks to God and instead focus on living faithfully and loving others. [Romans 12:19]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God hates sin but loves the sinner. We should also do all we can to “avoid every appearance of evil.” </a:t>
            </a:r>
            <a:br>
              <a:rPr lang="en-US" sz="4100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1 Thessalonians 5:22</a:t>
            </a:r>
            <a:endParaRPr lang="en-US" sz="4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43269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175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Who wrote 2 Samuel (2S)? Possibly Nathan and Gad, 1 Chronicles 29:29, possibly around 950BC during the reign of Solomon.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1S and 2S were originally one long book; divided to make study easier, divided c250BC in LXX.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Events in 1S and 2S occurred c1050-961BC.</a:t>
            </a:r>
          </a:p>
          <a:p>
            <a:r>
              <a:rPr lang="en-US" sz="5000" dirty="0">
                <a:solidFill>
                  <a:schemeClr val="bg1"/>
                </a:solidFill>
              </a:rPr>
              <a:t>Key term: David – over 200x.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Descendants 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fulfills prophecy in 1S 15:28; Abner desperately wants to be king as seen later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2-5: 3 sons nothing special; </a:t>
            </a:r>
            <a:r>
              <a:rPr lang="en-US" sz="5000" u="sng" dirty="0">
                <a:solidFill>
                  <a:schemeClr val="bg1"/>
                </a:solidFill>
              </a:rPr>
              <a:t>Annon</a:t>
            </a:r>
            <a:r>
              <a:rPr lang="en-US" sz="5000" dirty="0">
                <a:solidFill>
                  <a:schemeClr val="bg1"/>
                </a:solidFill>
              </a:rPr>
              <a:t>: raped ½ sis. (</a:t>
            </a:r>
            <a:r>
              <a:rPr lang="en-US" sz="5000" u="sng" dirty="0">
                <a:solidFill>
                  <a:schemeClr val="bg1"/>
                </a:solidFill>
              </a:rPr>
              <a:t>Tamar</a:t>
            </a:r>
            <a:r>
              <a:rPr lang="en-US" sz="5000" dirty="0">
                <a:solidFill>
                  <a:schemeClr val="bg1"/>
                </a:solidFill>
              </a:rPr>
              <a:t>; full sis. of Absalom), murdered by </a:t>
            </a:r>
            <a:r>
              <a:rPr lang="en-US" sz="5000" u="sng" dirty="0">
                <a:solidFill>
                  <a:schemeClr val="bg1"/>
                </a:solidFill>
              </a:rPr>
              <a:t>Absalom</a:t>
            </a:r>
            <a:r>
              <a:rPr lang="en-US" sz="5000" dirty="0">
                <a:solidFill>
                  <a:schemeClr val="bg1"/>
                </a:solidFill>
              </a:rPr>
              <a:t> &gt; rebelled against his father, sought to dethrone him; </a:t>
            </a:r>
            <a:r>
              <a:rPr lang="en-US" sz="5000" u="sng" dirty="0" err="1">
                <a:solidFill>
                  <a:schemeClr val="bg1"/>
                </a:solidFill>
              </a:rPr>
              <a:t>Chileab</a:t>
            </a:r>
            <a:r>
              <a:rPr lang="en-US" sz="5000" dirty="0">
                <a:solidFill>
                  <a:schemeClr val="bg1"/>
                </a:solidFill>
              </a:rPr>
              <a:t> [</a:t>
            </a:r>
            <a:r>
              <a:rPr lang="en-US" sz="5000" i="1" dirty="0">
                <a:solidFill>
                  <a:schemeClr val="bg1"/>
                </a:solidFill>
              </a:rPr>
              <a:t>also Daniel</a:t>
            </a:r>
            <a:r>
              <a:rPr lang="en-US" sz="5000" dirty="0">
                <a:solidFill>
                  <a:schemeClr val="bg1"/>
                </a:solidFill>
              </a:rPr>
              <a:t>]: nothing; </a:t>
            </a:r>
            <a:r>
              <a:rPr lang="en-US" sz="5000" u="sng" dirty="0">
                <a:solidFill>
                  <a:schemeClr val="bg1"/>
                </a:solidFill>
              </a:rPr>
              <a:t>Adonijah</a:t>
            </a:r>
            <a:r>
              <a:rPr lang="en-US" sz="5000" dirty="0">
                <a:solidFill>
                  <a:schemeClr val="bg1"/>
                </a:solidFill>
              </a:rPr>
              <a:t>: proclaimed himself King during D’s illness [thought </a:t>
            </a:r>
            <a:r>
              <a:rPr lang="en-US" sz="5000" dirty="0" err="1">
                <a:solidFill>
                  <a:schemeClr val="bg1"/>
                </a:solidFill>
              </a:rPr>
              <a:t>Chileab</a:t>
            </a:r>
            <a:r>
              <a:rPr lang="en-US" sz="5000" dirty="0">
                <a:solidFill>
                  <a:schemeClr val="bg1"/>
                </a:solidFill>
              </a:rPr>
              <a:t> dead] 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Descendants 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2-5: nothing of </a:t>
            </a:r>
            <a:r>
              <a:rPr lang="en-US" sz="5000" u="sng" dirty="0" err="1">
                <a:solidFill>
                  <a:schemeClr val="bg1"/>
                </a:solidFill>
              </a:rPr>
              <a:t>Spephatiah</a:t>
            </a:r>
            <a:r>
              <a:rPr lang="en-US" sz="5000" dirty="0">
                <a:solidFill>
                  <a:schemeClr val="bg1"/>
                </a:solidFill>
              </a:rPr>
              <a:t> &amp; </a:t>
            </a:r>
            <a:r>
              <a:rPr lang="en-US" sz="5000" u="sng" dirty="0" err="1">
                <a:solidFill>
                  <a:schemeClr val="bg1"/>
                </a:solidFill>
              </a:rPr>
              <a:t>Ithream</a:t>
            </a:r>
            <a:r>
              <a:rPr lang="en-US" sz="5000" dirty="0">
                <a:solidFill>
                  <a:schemeClr val="bg1"/>
                </a:solidFill>
              </a:rPr>
              <a:t> known</a:t>
            </a:r>
            <a:endParaRPr lang="en-US" sz="5000" u="sng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Polygamy must be listed among D’s sins</a:t>
            </a:r>
          </a:p>
          <a:p>
            <a:r>
              <a:rPr lang="en-US" sz="5000" u="sng" dirty="0" err="1">
                <a:solidFill>
                  <a:schemeClr val="bg1"/>
                </a:solidFill>
              </a:rPr>
              <a:t>Eglah</a:t>
            </a:r>
            <a:r>
              <a:rPr lang="en-US" sz="5000" dirty="0">
                <a:solidFill>
                  <a:schemeClr val="bg1"/>
                </a:solidFill>
              </a:rPr>
              <a:t>: might be </a:t>
            </a:r>
            <a:r>
              <a:rPr lang="en-US" sz="5000" u="sng" dirty="0">
                <a:solidFill>
                  <a:schemeClr val="bg1"/>
                </a:solidFill>
              </a:rPr>
              <a:t>Michal</a:t>
            </a:r>
            <a:r>
              <a:rPr lang="en-US" sz="5000" dirty="0">
                <a:solidFill>
                  <a:schemeClr val="bg1"/>
                </a:solidFill>
              </a:rPr>
              <a:t> or there were 2 </a:t>
            </a:r>
            <a:r>
              <a:rPr lang="en-US" sz="5000" dirty="0" err="1">
                <a:solidFill>
                  <a:schemeClr val="bg1"/>
                </a:solidFill>
              </a:rPr>
              <a:t>Eglahs</a:t>
            </a:r>
            <a:r>
              <a:rPr lang="en-US" sz="5000" dirty="0">
                <a:solidFill>
                  <a:schemeClr val="bg1"/>
                </a:solidFill>
              </a:rPr>
              <a:t> – nothing known</a:t>
            </a:r>
          </a:p>
        </p:txBody>
      </p:sp>
    </p:spTree>
    <p:extLst>
      <p:ext uri="{BB962C8B-B14F-4D97-AF65-F5344CB8AC3E}">
        <p14:creationId xmlns:p14="http://schemas.microsoft.com/office/powerpoint/2010/main" val="98380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Downfall 							  6-30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6: Abner making himself to be king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father’s concubine: successor to the throne had exclusive rights; </a:t>
            </a:r>
            <a:r>
              <a:rPr lang="en-US" sz="5000" dirty="0" err="1">
                <a:solidFill>
                  <a:schemeClr val="bg1"/>
                </a:solidFill>
              </a:rPr>
              <a:t>Rizpah</a:t>
            </a:r>
            <a:r>
              <a:rPr lang="en-US" sz="5000" dirty="0">
                <a:solidFill>
                  <a:schemeClr val="bg1"/>
                </a:solidFill>
              </a:rPr>
              <a:t>: more in Ch. 21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12-16: Michal &amp; </a:t>
            </a:r>
            <a:r>
              <a:rPr lang="en-US" sz="5000" dirty="0" err="1">
                <a:solidFill>
                  <a:schemeClr val="bg1"/>
                </a:solidFill>
              </a:rPr>
              <a:t>Paltiel</a:t>
            </a:r>
            <a:r>
              <a:rPr lang="en-US" sz="5000" dirty="0">
                <a:solidFill>
                  <a:schemeClr val="bg1"/>
                </a:solidFill>
              </a:rPr>
              <a:t> loved each other, hardly a more pitiful scene in all the Bible; M’s feelings not consulted here.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God’s law of marriage has been violated, there is no way to repair damage.</a:t>
            </a:r>
          </a:p>
        </p:txBody>
      </p:sp>
    </p:spTree>
    <p:extLst>
      <p:ext uri="{BB962C8B-B14F-4D97-AF65-F5344CB8AC3E}">
        <p14:creationId xmlns:p14="http://schemas.microsoft.com/office/powerpoint/2010/main" val="393080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Downfall 							  6-30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DeHoff: “Some of the problems no human being could solve.” </a:t>
            </a:r>
            <a:r>
              <a:rPr lang="en-US" sz="5000" i="1" dirty="0">
                <a:solidFill>
                  <a:schemeClr val="bg1"/>
                </a:solidFill>
              </a:rPr>
              <a:t>[Comm., Vol. II, p. 179]</a:t>
            </a:r>
          </a:p>
          <a:p>
            <a:r>
              <a:rPr lang="en-US" sz="5000" dirty="0">
                <a:solidFill>
                  <a:schemeClr val="bg1"/>
                </a:solidFill>
              </a:rPr>
              <a:t>Deut. 24:1-4: D had no right to take her back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1S 18:24-27, D’s price not mentioned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17-19: Israel sorely in need of a deliverer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20-21: wrong: D knew of Asahel’s death, yet he did not brief Joab on dealings with Abner</a:t>
            </a:r>
          </a:p>
        </p:txBody>
      </p:sp>
    </p:spTree>
    <p:extLst>
      <p:ext uri="{BB962C8B-B14F-4D97-AF65-F5344CB8AC3E}">
        <p14:creationId xmlns:p14="http://schemas.microsoft.com/office/powerpoint/2010/main" val="89092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Downfall 							  6-30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22-24: Abner should’ve taken action as kin of Asahel; should’ve sacrificed his life instead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26: </a:t>
            </a:r>
            <a:r>
              <a:rPr lang="en-US" sz="5000" dirty="0" err="1">
                <a:solidFill>
                  <a:schemeClr val="bg1"/>
                </a:solidFill>
              </a:rPr>
              <a:t>Sirah</a:t>
            </a:r>
            <a:r>
              <a:rPr lang="en-US" sz="5000">
                <a:solidFill>
                  <a:schemeClr val="bg1"/>
                </a:solidFill>
              </a:rPr>
              <a:t>: Josephus: </a:t>
            </a:r>
            <a:r>
              <a:rPr lang="en-US" sz="5000" dirty="0">
                <a:solidFill>
                  <a:schemeClr val="bg1"/>
                </a:solidFill>
              </a:rPr>
              <a:t>20 furlongs [1 = 1/8 </a:t>
            </a:r>
            <a:r>
              <a:rPr lang="en-US" sz="5000" cap="small" dirty="0">
                <a:solidFill>
                  <a:schemeClr val="bg1"/>
                </a:solidFill>
              </a:rPr>
              <a:t>mi</a:t>
            </a:r>
            <a:r>
              <a:rPr lang="en-US" sz="5000" dirty="0">
                <a:solidFill>
                  <a:schemeClr val="bg1"/>
                </a:solidFill>
              </a:rPr>
              <a:t>] from Hebron = 20 </a:t>
            </a:r>
            <a:r>
              <a:rPr lang="en-US" sz="5000" cap="small" dirty="0">
                <a:solidFill>
                  <a:schemeClr val="bg1"/>
                </a:solidFill>
              </a:rPr>
              <a:t>mi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26-30: D depended on leader of his army; curse culminated in Solomon’s slaughter of Joab between the horns of the altar, 1K 2:29-34</a:t>
            </a:r>
          </a:p>
        </p:txBody>
      </p:sp>
    </p:spTree>
    <p:extLst>
      <p:ext uri="{BB962C8B-B14F-4D97-AF65-F5344CB8AC3E}">
        <p14:creationId xmlns:p14="http://schemas.microsoft.com/office/powerpoint/2010/main" val="76616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Downfall 							  6-30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29: Willis: 1] gonorrhea 2] leprosy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3] effeminacy 4] untimely death 5] hunger</a:t>
            </a:r>
          </a:p>
        </p:txBody>
      </p:sp>
    </p:spTree>
    <p:extLst>
      <p:ext uri="{BB962C8B-B14F-4D97-AF65-F5344CB8AC3E}">
        <p14:creationId xmlns:p14="http://schemas.microsoft.com/office/powerpoint/2010/main" val="173342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Disassociation 				    31-39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 mightily tried to disassociate from Abner’s crime; Israelites convinced of D’s sincerity.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39: D was not as harsh as he was in Ch. 1; he was bound by prejudices, vices, &amp; ambitions of his subordinates.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“Only the providence of God could have brought out of this situation the glorious Israel that later developed.” Coffman </a:t>
            </a:r>
          </a:p>
        </p:txBody>
      </p:sp>
    </p:spTree>
    <p:extLst>
      <p:ext uri="{BB962C8B-B14F-4D97-AF65-F5344CB8AC3E}">
        <p14:creationId xmlns:p14="http://schemas.microsoft.com/office/powerpoint/2010/main" val="13400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17754</TotalTime>
  <Words>699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2 Samuel</vt:lpstr>
      <vt:lpstr>1. Descendants           1-5</vt:lpstr>
      <vt:lpstr>1. Descendants           1-5</vt:lpstr>
      <vt:lpstr>2. Downfall          6-30</vt:lpstr>
      <vt:lpstr>2. Downfall          6-30</vt:lpstr>
      <vt:lpstr>2. Downfall          6-30</vt:lpstr>
      <vt:lpstr>2. Downfall          6-30</vt:lpstr>
      <vt:lpstr>3. Disassociation         31-39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280</cp:revision>
  <dcterms:created xsi:type="dcterms:W3CDTF">2020-03-28T20:11:58Z</dcterms:created>
  <dcterms:modified xsi:type="dcterms:W3CDTF">2021-09-08T21:09:19Z</dcterms:modified>
</cp:coreProperties>
</file>