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97" r:id="rId4"/>
    <p:sldId id="300" r:id="rId5"/>
    <p:sldId id="301" r:id="rId6"/>
    <p:sldId id="302" r:id="rId7"/>
    <p:sldId id="303" r:id="rId8"/>
    <p:sldId id="304" r:id="rId9"/>
    <p:sldId id="296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A0ABC0-17B7-4F98-841C-A098C2A725BB}" v="2650" dt="2022-01-16T03:22:04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3EA0ABC0-17B7-4F98-841C-A098C2A725BB}"/>
    <pc:docChg chg="custSel addSld delSld modSld">
      <pc:chgData name="Justin D. Reed" userId="c6a793dc6dee29d5" providerId="LiveId" clId="{3EA0ABC0-17B7-4F98-841C-A098C2A725BB}" dt="2022-01-16T03:27:04.727" v="2901" actId="20577"/>
      <pc:docMkLst>
        <pc:docMk/>
      </pc:docMkLst>
      <pc:sldChg chg="modSp mod">
        <pc:chgData name="Justin D. Reed" userId="c6a793dc6dee29d5" providerId="LiveId" clId="{3EA0ABC0-17B7-4F98-841C-A098C2A725BB}" dt="2022-01-09T19:15:20.818" v="51" actId="404"/>
        <pc:sldMkLst>
          <pc:docMk/>
          <pc:sldMk cId="3061026221" sldId="256"/>
        </pc:sldMkLst>
        <pc:spChg chg="mod">
          <ac:chgData name="Justin D. Reed" userId="c6a793dc6dee29d5" providerId="LiveId" clId="{3EA0ABC0-17B7-4F98-841C-A098C2A725BB}" dt="2022-01-09T19:15:20.818" v="51" actId="404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3EA0ABC0-17B7-4F98-841C-A098C2A725BB}" dt="2022-01-16T03:05:52.624" v="83" actId="20577"/>
        <pc:sldMkLst>
          <pc:docMk/>
          <pc:sldMk cId="3372097694" sldId="283"/>
        </pc:sldMkLst>
        <pc:spChg chg="mod">
          <ac:chgData name="Justin D. Reed" userId="c6a793dc6dee29d5" providerId="LiveId" clId="{3EA0ABC0-17B7-4F98-841C-A098C2A725BB}" dt="2022-01-16T03:05:52.624" v="83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3EA0ABC0-17B7-4F98-841C-A098C2A725BB}" dt="2022-01-16T03:22:04.532" v="2896" actId="6549"/>
        <pc:sldMkLst>
          <pc:docMk/>
          <pc:sldMk cId="3932350622" sldId="296"/>
        </pc:sldMkLst>
        <pc:spChg chg="mod">
          <ac:chgData name="Justin D. Reed" userId="c6a793dc6dee29d5" providerId="LiveId" clId="{3EA0ABC0-17B7-4F98-841C-A098C2A725BB}" dt="2022-01-16T03:22:04.532" v="2896" actId="6549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3EA0ABC0-17B7-4F98-841C-A098C2A725BB}" dt="2022-01-16T03:08:59.427" v="508" actId="20577"/>
        <pc:sldMkLst>
          <pc:docMk/>
          <pc:sldMk cId="4251386436" sldId="297"/>
        </pc:sldMkLst>
        <pc:spChg chg="mod">
          <ac:chgData name="Justin D. Reed" userId="c6a793dc6dee29d5" providerId="LiveId" clId="{3EA0ABC0-17B7-4F98-841C-A098C2A725BB}" dt="2022-01-16T03:07:05.907" v="177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3EA0ABC0-17B7-4F98-841C-A098C2A725BB}" dt="2022-01-16T03:08:59.427" v="508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modSp mod">
        <pc:chgData name="Justin D. Reed" userId="c6a793dc6dee29d5" providerId="LiveId" clId="{3EA0ABC0-17B7-4F98-841C-A098C2A725BB}" dt="2022-01-16T03:25:39.592" v="2899" actId="20577"/>
        <pc:sldMkLst>
          <pc:docMk/>
          <pc:sldMk cId="3121542121" sldId="299"/>
        </pc:sldMkLst>
        <pc:spChg chg="mod">
          <ac:chgData name="Justin D. Reed" userId="c6a793dc6dee29d5" providerId="LiveId" clId="{3EA0ABC0-17B7-4F98-841C-A098C2A725BB}" dt="2022-01-09T19:15:28.506" v="79" actId="20577"/>
          <ac:spMkLst>
            <pc:docMk/>
            <pc:sldMk cId="3121542121" sldId="299"/>
            <ac:spMk id="2" creationId="{3F137064-C405-4669-B17F-DE9821AB6EF6}"/>
          </ac:spMkLst>
        </pc:spChg>
        <pc:spChg chg="mod">
          <ac:chgData name="Justin D. Reed" userId="c6a793dc6dee29d5" providerId="LiveId" clId="{3EA0ABC0-17B7-4F98-841C-A098C2A725BB}" dt="2022-01-16T03:25:39.592" v="2899" actId="20577"/>
          <ac:spMkLst>
            <pc:docMk/>
            <pc:sldMk cId="3121542121" sldId="299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3EA0ABC0-17B7-4F98-841C-A098C2A725BB}" dt="2022-01-16T03:11:01.757" v="903" actId="20577"/>
        <pc:sldMkLst>
          <pc:docMk/>
          <pc:sldMk cId="2010718924" sldId="300"/>
        </pc:sldMkLst>
        <pc:spChg chg="mod">
          <ac:chgData name="Justin D. Reed" userId="c6a793dc6dee29d5" providerId="LiveId" clId="{3EA0ABC0-17B7-4F98-841C-A098C2A725BB}" dt="2022-01-16T03:11:01.757" v="903" actId="20577"/>
          <ac:spMkLst>
            <pc:docMk/>
            <pc:sldMk cId="2010718924" sldId="300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3EA0ABC0-17B7-4F98-841C-A098C2A725BB}" dt="2022-01-16T03:12:43.832" v="1185" actId="20577"/>
        <pc:sldMkLst>
          <pc:docMk/>
          <pc:sldMk cId="524347883" sldId="301"/>
        </pc:sldMkLst>
        <pc:spChg chg="mod">
          <ac:chgData name="Justin D. Reed" userId="c6a793dc6dee29d5" providerId="LiveId" clId="{3EA0ABC0-17B7-4F98-841C-A098C2A725BB}" dt="2022-01-16T03:12:43.832" v="1185" actId="20577"/>
          <ac:spMkLst>
            <pc:docMk/>
            <pc:sldMk cId="524347883" sldId="301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3EA0ABC0-17B7-4F98-841C-A098C2A725BB}" dt="2022-01-16T03:26:53.700" v="2900" actId="20577"/>
        <pc:sldMkLst>
          <pc:docMk/>
          <pc:sldMk cId="3507428651" sldId="302"/>
        </pc:sldMkLst>
        <pc:spChg chg="mod">
          <ac:chgData name="Justin D. Reed" userId="c6a793dc6dee29d5" providerId="LiveId" clId="{3EA0ABC0-17B7-4F98-841C-A098C2A725BB}" dt="2022-01-16T03:26:53.700" v="2900" actId="20577"/>
          <ac:spMkLst>
            <pc:docMk/>
            <pc:sldMk cId="3507428651" sldId="302"/>
            <ac:spMk id="2" creationId="{3F137064-C405-4669-B17F-DE9821AB6EF6}"/>
          </ac:spMkLst>
        </pc:spChg>
        <pc:spChg chg="mod">
          <ac:chgData name="Justin D. Reed" userId="c6a793dc6dee29d5" providerId="LiveId" clId="{3EA0ABC0-17B7-4F98-841C-A098C2A725BB}" dt="2022-01-16T03:14:36.515" v="1515" actId="20577"/>
          <ac:spMkLst>
            <pc:docMk/>
            <pc:sldMk cId="3507428651" sldId="302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3EA0ABC0-17B7-4F98-841C-A098C2A725BB}" dt="2022-01-16T03:27:04.727" v="2901" actId="20577"/>
        <pc:sldMkLst>
          <pc:docMk/>
          <pc:sldMk cId="214905083" sldId="303"/>
        </pc:sldMkLst>
        <pc:spChg chg="mod">
          <ac:chgData name="Justin D. Reed" userId="c6a793dc6dee29d5" providerId="LiveId" clId="{3EA0ABC0-17B7-4F98-841C-A098C2A725BB}" dt="2022-01-16T03:27:04.727" v="2901" actId="20577"/>
          <ac:spMkLst>
            <pc:docMk/>
            <pc:sldMk cId="214905083" sldId="303"/>
            <ac:spMk id="2" creationId="{3F137064-C405-4669-B17F-DE9821AB6EF6}"/>
          </ac:spMkLst>
        </pc:spChg>
        <pc:spChg chg="mod">
          <ac:chgData name="Justin D. Reed" userId="c6a793dc6dee29d5" providerId="LiveId" clId="{3EA0ABC0-17B7-4F98-841C-A098C2A725BB}" dt="2022-01-16T03:16:56.550" v="1825" actId="20577"/>
          <ac:spMkLst>
            <pc:docMk/>
            <pc:sldMk cId="214905083" sldId="303"/>
            <ac:spMk id="3" creationId="{A9E165BB-F099-4517-BC5D-F6888EC3E787}"/>
          </ac:spMkLst>
        </pc:spChg>
      </pc:sldChg>
      <pc:sldChg chg="add del">
        <pc:chgData name="Justin D. Reed" userId="c6a793dc6dee29d5" providerId="LiveId" clId="{3EA0ABC0-17B7-4F98-841C-A098C2A725BB}" dt="2022-01-16T03:15:49.568" v="1638" actId="47"/>
        <pc:sldMkLst>
          <pc:docMk/>
          <pc:sldMk cId="1333772001" sldId="304"/>
        </pc:sldMkLst>
      </pc:sldChg>
      <pc:sldChg chg="modSp add mod modAnim">
        <pc:chgData name="Justin D. Reed" userId="c6a793dc6dee29d5" providerId="LiveId" clId="{3EA0ABC0-17B7-4F98-841C-A098C2A725BB}" dt="2022-01-16T03:19:15.905" v="2283" actId="20577"/>
        <pc:sldMkLst>
          <pc:docMk/>
          <pc:sldMk cId="2120862632" sldId="304"/>
        </pc:sldMkLst>
        <pc:spChg chg="mod">
          <ac:chgData name="Justin D. Reed" userId="c6a793dc6dee29d5" providerId="LiveId" clId="{3EA0ABC0-17B7-4F98-841C-A098C2A725BB}" dt="2022-01-16T03:17:13.373" v="1856" actId="27636"/>
          <ac:spMkLst>
            <pc:docMk/>
            <pc:sldMk cId="2120862632" sldId="304"/>
            <ac:spMk id="2" creationId="{3F137064-C405-4669-B17F-DE9821AB6EF6}"/>
          </ac:spMkLst>
        </pc:spChg>
        <pc:spChg chg="mod">
          <ac:chgData name="Justin D. Reed" userId="c6a793dc6dee29d5" providerId="LiveId" clId="{3EA0ABC0-17B7-4F98-841C-A098C2A725BB}" dt="2022-01-16T03:19:15.905" v="2283" actId="20577"/>
          <ac:spMkLst>
            <pc:docMk/>
            <pc:sldMk cId="2120862632" sldId="304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Ch. 24: </a:t>
            </a:r>
            <a:r>
              <a:rPr lang="en-US" sz="7200" dirty="0">
                <a:solidFill>
                  <a:schemeClr val="bg1"/>
                </a:solidFill>
              </a:rPr>
              <a:t>Punishment of Pestilence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678"/>
            <a:ext cx="10515600" cy="58303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2022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2022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218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Punishment of Pestilence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This chapter’s events were near the end of D’s reign.</a:t>
            </a:r>
          </a:p>
        </p:txBody>
      </p:sp>
    </p:spTree>
    <p:extLst>
      <p:ext uri="{BB962C8B-B14F-4D97-AF65-F5344CB8AC3E}">
        <p14:creationId xmlns:p14="http://schemas.microsoft.com/office/powerpoint/2010/main" val="312154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Numbering						    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the problem of this chapter begins in v. 1. Why was it a problem? 1C 21:1 – written the same time as 1S/2S.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does not make man do things to get punished; man does them on his own!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Why was God angry? Probably for the rebellions under Absalom and Sheba. 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Numbering						    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Why was this a sin? Moses numbered the people twice (Numbers). The Shepherd numbers his sheep. The Bible doesn’t record why but the Bible records it as sinful – and Joab know it! (And D admits it in v. 10!)</a:t>
            </a:r>
          </a:p>
          <a:p>
            <a:r>
              <a:rPr lang="en-US" sz="5000" dirty="0">
                <a:solidFill>
                  <a:schemeClr val="bg1"/>
                </a:solidFill>
              </a:rPr>
              <a:t>2-9: not a complete list of cities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Joab’s protest was backed by all the army. The people didn’t want to be enlisted again.</a:t>
            </a:r>
          </a:p>
        </p:txBody>
      </p:sp>
    </p:spTree>
    <p:extLst>
      <p:ext uri="{BB962C8B-B14F-4D97-AF65-F5344CB8AC3E}">
        <p14:creationId xmlns:p14="http://schemas.microsoft.com/office/powerpoint/2010/main" val="201071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Numbering						    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5: DT. 2:36: forms the Southern boundary of the territory taken by Israel from </a:t>
            </a:r>
            <a:r>
              <a:rPr lang="en-US" sz="5000" dirty="0" err="1">
                <a:solidFill>
                  <a:schemeClr val="bg1"/>
                </a:solidFill>
              </a:rPr>
              <a:t>Sihon</a:t>
            </a:r>
            <a:r>
              <a:rPr lang="en-US" sz="5000" dirty="0">
                <a:solidFill>
                  <a:schemeClr val="bg1"/>
                </a:solidFill>
              </a:rPr>
              <a:t>.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did not fully obey D’s orders. Levi &amp; Benjamin not in the numbering.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Chronicles gives different numbers; Hebrews numbered things inconsistently.</a:t>
            </a:r>
          </a:p>
        </p:txBody>
      </p:sp>
    </p:spTree>
    <p:extLst>
      <p:ext uri="{BB962C8B-B14F-4D97-AF65-F5344CB8AC3E}">
        <p14:creationId xmlns:p14="http://schemas.microsoft.com/office/powerpoint/2010/main" val="52434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Acknowledgement 			    10-17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 was going to proudly boast in his numbering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would punish by reducing their number by famine, war, or pestilence.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Not immoral on God’s part to punish both the sinful king and the sinful people.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15: appointed time: ambiguous; possibly a reference to three days. </a:t>
            </a:r>
          </a:p>
        </p:txBody>
      </p:sp>
    </p:spTree>
    <p:extLst>
      <p:ext uri="{BB962C8B-B14F-4D97-AF65-F5344CB8AC3E}">
        <p14:creationId xmlns:p14="http://schemas.microsoft.com/office/powerpoint/2010/main" val="350742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Acknowledgement 			    10-17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70,000: worst destructive plague upon Israel; 14,700 lost in the rebellion of Korah; 24,000 lost at Baal-</a:t>
            </a:r>
            <a:r>
              <a:rPr lang="en-US" sz="5000" dirty="0" err="1">
                <a:solidFill>
                  <a:schemeClr val="bg1"/>
                </a:solidFill>
              </a:rPr>
              <a:t>Peor</a:t>
            </a:r>
            <a:r>
              <a:rPr lang="en-US" sz="5000" dirty="0">
                <a:solidFill>
                  <a:schemeClr val="bg1"/>
                </a:solidFill>
              </a:rPr>
              <a:t>.</a:t>
            </a:r>
          </a:p>
          <a:p>
            <a:r>
              <a:rPr lang="en-US" sz="5000" dirty="0">
                <a:solidFill>
                  <a:schemeClr val="bg1"/>
                </a:solidFill>
              </a:rPr>
              <a:t>Barnes: “Even in this pestilence was seen the mercy of God.”</a:t>
            </a:r>
          </a:p>
          <a:p>
            <a:r>
              <a:rPr lang="en-US" sz="5000" dirty="0" err="1">
                <a:solidFill>
                  <a:schemeClr val="bg1"/>
                </a:solidFill>
              </a:rPr>
              <a:t>Araunah</a:t>
            </a:r>
            <a:r>
              <a:rPr lang="en-US" sz="5000" dirty="0">
                <a:solidFill>
                  <a:schemeClr val="bg1"/>
                </a:solidFill>
              </a:rPr>
              <a:t>: just N of D’s capital, this place well remembered as Solomon’s temple soon erected nearby.</a:t>
            </a:r>
          </a:p>
        </p:txBody>
      </p:sp>
    </p:spTree>
    <p:extLst>
      <p:ext uri="{BB962C8B-B14F-4D97-AF65-F5344CB8AC3E}">
        <p14:creationId xmlns:p14="http://schemas.microsoft.com/office/powerpoint/2010/main" val="21490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Purchase						    18-25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24: threshing floor bought for 50 shekels of silver; 1C 21:25 states 600 shekels of gold. People say this is a discrepancy, but the 600 was for the whole site.</a:t>
            </a:r>
          </a:p>
          <a:p>
            <a:r>
              <a:rPr lang="en-US" sz="5000" dirty="0" err="1">
                <a:solidFill>
                  <a:schemeClr val="bg1"/>
                </a:solidFill>
              </a:rPr>
              <a:t>Araunah</a:t>
            </a:r>
            <a:r>
              <a:rPr lang="en-US" sz="5000" dirty="0">
                <a:solidFill>
                  <a:schemeClr val="bg1"/>
                </a:solidFill>
              </a:rPr>
              <a:t> had a large estate – would want to build the temple on a large area.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Remarkable insight to the nature of worship: too many give as little as they can to God!</a:t>
            </a:r>
          </a:p>
        </p:txBody>
      </p:sp>
    </p:spTree>
    <p:extLst>
      <p:ext uri="{BB962C8B-B14F-4D97-AF65-F5344CB8AC3E}">
        <p14:creationId xmlns:p14="http://schemas.microsoft.com/office/powerpoint/2010/main" val="21208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D listened to Satan instead of God; even Joab opposing him did not change his mind. Today, no matter how tempting Satan’s offer may be, it never works out as well as we hope it will!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A true characteristic of D was he was always willing to acknowledge when he had sinned. 1 John 1:9.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It speaks volumes to the character of D that he was willing to pay full price for the location of his altar. A true Christian will never allow others to pay his share – he will give more than the minimum!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18399</TotalTime>
  <Words>617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Punishment of Pestilence</vt:lpstr>
      <vt:lpstr>1. Numbering          1-9</vt:lpstr>
      <vt:lpstr>1. Numbering          1-9</vt:lpstr>
      <vt:lpstr>1. Numbering          1-9</vt:lpstr>
      <vt:lpstr>2. Acknowledgement        10-17</vt:lpstr>
      <vt:lpstr>2. Acknowledgement        10-17</vt:lpstr>
      <vt:lpstr>3. Purchase          18-25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301</cp:revision>
  <dcterms:created xsi:type="dcterms:W3CDTF">2020-03-28T20:11:58Z</dcterms:created>
  <dcterms:modified xsi:type="dcterms:W3CDTF">2022-01-16T03:27:26Z</dcterms:modified>
</cp:coreProperties>
</file>