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9" r:id="rId3"/>
    <p:sldId id="297" r:id="rId4"/>
    <p:sldId id="300" r:id="rId5"/>
    <p:sldId id="301" r:id="rId6"/>
    <p:sldId id="302" r:id="rId7"/>
    <p:sldId id="303" r:id="rId8"/>
    <p:sldId id="304" r:id="rId9"/>
    <p:sldId id="305" r:id="rId10"/>
    <p:sldId id="296" r:id="rId11"/>
    <p:sldId id="28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0713988-DE6E-4BDD-AC3A-754301D22ADF}" v="2584" dt="2022-01-13T20:22:34.7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2" d="100"/>
          <a:sy n="42" d="100"/>
        </p:scale>
        <p:origin x="78" y="6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stin D. Reed" userId="c6a793dc6dee29d5" providerId="LiveId" clId="{A0713988-DE6E-4BDD-AC3A-754301D22ADF}"/>
    <pc:docChg chg="undo custSel addSld modSld">
      <pc:chgData name="Justin D. Reed" userId="c6a793dc6dee29d5" providerId="LiveId" clId="{A0713988-DE6E-4BDD-AC3A-754301D22ADF}" dt="2022-01-13T20:22:34.733" v="2989" actId="20577"/>
      <pc:docMkLst>
        <pc:docMk/>
      </pc:docMkLst>
      <pc:sldChg chg="modSp mod">
        <pc:chgData name="Justin D. Reed" userId="c6a793dc6dee29d5" providerId="LiveId" clId="{A0713988-DE6E-4BDD-AC3A-754301D22ADF}" dt="2022-01-09T19:11:42.177" v="52" actId="404"/>
        <pc:sldMkLst>
          <pc:docMk/>
          <pc:sldMk cId="3061026221" sldId="256"/>
        </pc:sldMkLst>
        <pc:spChg chg="mod">
          <ac:chgData name="Justin D. Reed" userId="c6a793dc6dee29d5" providerId="LiveId" clId="{A0713988-DE6E-4BDD-AC3A-754301D22ADF}" dt="2022-01-09T19:11:42.177" v="52" actId="404"/>
          <ac:spMkLst>
            <pc:docMk/>
            <pc:sldMk cId="3061026221" sldId="256"/>
            <ac:spMk id="3" creationId="{40074364-8D3B-4983-A9A8-24FBCDDD33EB}"/>
          </ac:spMkLst>
        </pc:spChg>
      </pc:sldChg>
      <pc:sldChg chg="modSp mod">
        <pc:chgData name="Justin D. Reed" userId="c6a793dc6dee29d5" providerId="LiveId" clId="{A0713988-DE6E-4BDD-AC3A-754301D22ADF}" dt="2022-01-09T19:12:01.719" v="89" actId="20577"/>
        <pc:sldMkLst>
          <pc:docMk/>
          <pc:sldMk cId="3372097694" sldId="283"/>
        </pc:sldMkLst>
        <pc:spChg chg="mod">
          <ac:chgData name="Justin D. Reed" userId="c6a793dc6dee29d5" providerId="LiveId" clId="{A0713988-DE6E-4BDD-AC3A-754301D22ADF}" dt="2022-01-09T19:12:01.719" v="89" actId="20577"/>
          <ac:spMkLst>
            <pc:docMk/>
            <pc:sldMk cId="3372097694" sldId="283"/>
            <ac:spMk id="4" creationId="{E5D7EE40-CFB1-411B-B9A5-3D4A940C3B0F}"/>
          </ac:spMkLst>
        </pc:spChg>
      </pc:sldChg>
      <pc:sldChg chg="modSp modAnim">
        <pc:chgData name="Justin D. Reed" userId="c6a793dc6dee29d5" providerId="LiveId" clId="{A0713988-DE6E-4BDD-AC3A-754301D22ADF}" dt="2022-01-13T20:20:33.785" v="2986" actId="20577"/>
        <pc:sldMkLst>
          <pc:docMk/>
          <pc:sldMk cId="3932350622" sldId="296"/>
        </pc:sldMkLst>
        <pc:spChg chg="mod">
          <ac:chgData name="Justin D. Reed" userId="c6a793dc6dee29d5" providerId="LiveId" clId="{A0713988-DE6E-4BDD-AC3A-754301D22ADF}" dt="2022-01-13T20:20:33.785" v="2986" actId="20577"/>
          <ac:spMkLst>
            <pc:docMk/>
            <pc:sldMk cId="3932350622" sldId="296"/>
            <ac:spMk id="3" creationId="{A9E165BB-F099-4517-BC5D-F6888EC3E787}"/>
          </ac:spMkLst>
        </pc:spChg>
      </pc:sldChg>
      <pc:sldChg chg="modSp mod modAnim">
        <pc:chgData name="Justin D. Reed" userId="c6a793dc6dee29d5" providerId="LiveId" clId="{A0713988-DE6E-4BDD-AC3A-754301D22ADF}" dt="2022-01-13T19:56:19.254" v="664" actId="20577"/>
        <pc:sldMkLst>
          <pc:docMk/>
          <pc:sldMk cId="4251386436" sldId="297"/>
        </pc:sldMkLst>
        <pc:spChg chg="mod">
          <ac:chgData name="Justin D. Reed" userId="c6a793dc6dee29d5" providerId="LiveId" clId="{A0713988-DE6E-4BDD-AC3A-754301D22ADF}" dt="2022-01-13T19:53:13.761" v="320" actId="27636"/>
          <ac:spMkLst>
            <pc:docMk/>
            <pc:sldMk cId="4251386436" sldId="297"/>
            <ac:spMk id="2" creationId="{3F137064-C405-4669-B17F-DE9821AB6EF6}"/>
          </ac:spMkLst>
        </pc:spChg>
        <pc:spChg chg="mod">
          <ac:chgData name="Justin D. Reed" userId="c6a793dc6dee29d5" providerId="LiveId" clId="{A0713988-DE6E-4BDD-AC3A-754301D22ADF}" dt="2022-01-13T19:56:19.254" v="664" actId="20577"/>
          <ac:spMkLst>
            <pc:docMk/>
            <pc:sldMk cId="4251386436" sldId="297"/>
            <ac:spMk id="3" creationId="{A9E165BB-F099-4517-BC5D-F6888EC3E787}"/>
          </ac:spMkLst>
        </pc:spChg>
      </pc:sldChg>
      <pc:sldChg chg="modSp mod">
        <pc:chgData name="Justin D. Reed" userId="c6a793dc6dee29d5" providerId="LiveId" clId="{A0713988-DE6E-4BDD-AC3A-754301D22ADF}" dt="2022-01-13T19:52:57.832" v="288" actId="20577"/>
        <pc:sldMkLst>
          <pc:docMk/>
          <pc:sldMk cId="3121542121" sldId="299"/>
        </pc:sldMkLst>
        <pc:spChg chg="mod">
          <ac:chgData name="Justin D. Reed" userId="c6a793dc6dee29d5" providerId="LiveId" clId="{A0713988-DE6E-4BDD-AC3A-754301D22ADF}" dt="2022-01-09T19:11:52.790" v="87" actId="20577"/>
          <ac:spMkLst>
            <pc:docMk/>
            <pc:sldMk cId="3121542121" sldId="299"/>
            <ac:spMk id="2" creationId="{3F137064-C405-4669-B17F-DE9821AB6EF6}"/>
          </ac:spMkLst>
        </pc:spChg>
        <pc:spChg chg="mod">
          <ac:chgData name="Justin D. Reed" userId="c6a793dc6dee29d5" providerId="LiveId" clId="{A0713988-DE6E-4BDD-AC3A-754301D22ADF}" dt="2022-01-13T19:52:57.832" v="288" actId="20577"/>
          <ac:spMkLst>
            <pc:docMk/>
            <pc:sldMk cId="3121542121" sldId="299"/>
            <ac:spMk id="3" creationId="{A9E165BB-F099-4517-BC5D-F6888EC3E787}"/>
          </ac:spMkLst>
        </pc:spChg>
      </pc:sldChg>
      <pc:sldChg chg="modSp add modAnim">
        <pc:chgData name="Justin D. Reed" userId="c6a793dc6dee29d5" providerId="LiveId" clId="{A0713988-DE6E-4BDD-AC3A-754301D22ADF}" dt="2022-01-13T19:59:23.233" v="1015" actId="20577"/>
        <pc:sldMkLst>
          <pc:docMk/>
          <pc:sldMk cId="2316779173" sldId="300"/>
        </pc:sldMkLst>
        <pc:spChg chg="mod">
          <ac:chgData name="Justin D. Reed" userId="c6a793dc6dee29d5" providerId="LiveId" clId="{A0713988-DE6E-4BDD-AC3A-754301D22ADF}" dt="2022-01-13T19:59:23.233" v="1015" actId="20577"/>
          <ac:spMkLst>
            <pc:docMk/>
            <pc:sldMk cId="2316779173" sldId="300"/>
            <ac:spMk id="3" creationId="{A9E165BB-F099-4517-BC5D-F6888EC3E787}"/>
          </ac:spMkLst>
        </pc:spChg>
      </pc:sldChg>
      <pc:sldChg chg="modSp add modAnim">
        <pc:chgData name="Justin D. Reed" userId="c6a793dc6dee29d5" providerId="LiveId" clId="{A0713988-DE6E-4BDD-AC3A-754301D22ADF}" dt="2022-01-13T20:02:23.849" v="1333" actId="20577"/>
        <pc:sldMkLst>
          <pc:docMk/>
          <pc:sldMk cId="4284517114" sldId="301"/>
        </pc:sldMkLst>
        <pc:spChg chg="mod">
          <ac:chgData name="Justin D. Reed" userId="c6a793dc6dee29d5" providerId="LiveId" clId="{A0713988-DE6E-4BDD-AC3A-754301D22ADF}" dt="2022-01-13T20:02:23.849" v="1333" actId="20577"/>
          <ac:spMkLst>
            <pc:docMk/>
            <pc:sldMk cId="4284517114" sldId="301"/>
            <ac:spMk id="3" creationId="{A9E165BB-F099-4517-BC5D-F6888EC3E787}"/>
          </ac:spMkLst>
        </pc:spChg>
      </pc:sldChg>
      <pc:sldChg chg="modSp add mod modAnim">
        <pc:chgData name="Justin D. Reed" userId="c6a793dc6dee29d5" providerId="LiveId" clId="{A0713988-DE6E-4BDD-AC3A-754301D22ADF}" dt="2022-01-13T20:22:34.733" v="2989" actId="20577"/>
        <pc:sldMkLst>
          <pc:docMk/>
          <pc:sldMk cId="4027450500" sldId="302"/>
        </pc:sldMkLst>
        <pc:spChg chg="mod">
          <ac:chgData name="Justin D. Reed" userId="c6a793dc6dee29d5" providerId="LiveId" clId="{A0713988-DE6E-4BDD-AC3A-754301D22ADF}" dt="2022-01-13T20:02:43.090" v="1368" actId="27636"/>
          <ac:spMkLst>
            <pc:docMk/>
            <pc:sldMk cId="4027450500" sldId="302"/>
            <ac:spMk id="2" creationId="{3F137064-C405-4669-B17F-DE9821AB6EF6}"/>
          </ac:spMkLst>
        </pc:spChg>
        <pc:spChg chg="mod">
          <ac:chgData name="Justin D. Reed" userId="c6a793dc6dee29d5" providerId="LiveId" clId="{A0713988-DE6E-4BDD-AC3A-754301D22ADF}" dt="2022-01-13T20:22:34.733" v="2989" actId="20577"/>
          <ac:spMkLst>
            <pc:docMk/>
            <pc:sldMk cId="4027450500" sldId="302"/>
            <ac:spMk id="3" creationId="{A9E165BB-F099-4517-BC5D-F6888EC3E787}"/>
          </ac:spMkLst>
        </pc:spChg>
      </pc:sldChg>
      <pc:sldChg chg="modSp add modAnim">
        <pc:chgData name="Justin D. Reed" userId="c6a793dc6dee29d5" providerId="LiveId" clId="{A0713988-DE6E-4BDD-AC3A-754301D22ADF}" dt="2022-01-13T20:08:17.161" v="1717" actId="20577"/>
        <pc:sldMkLst>
          <pc:docMk/>
          <pc:sldMk cId="1554057964" sldId="303"/>
        </pc:sldMkLst>
        <pc:spChg chg="mod">
          <ac:chgData name="Justin D. Reed" userId="c6a793dc6dee29d5" providerId="LiveId" clId="{A0713988-DE6E-4BDD-AC3A-754301D22ADF}" dt="2022-01-13T20:08:17.161" v="1717" actId="20577"/>
          <ac:spMkLst>
            <pc:docMk/>
            <pc:sldMk cId="1554057964" sldId="303"/>
            <ac:spMk id="3" creationId="{A9E165BB-F099-4517-BC5D-F6888EC3E787}"/>
          </ac:spMkLst>
        </pc:spChg>
      </pc:sldChg>
      <pc:sldChg chg="modSp add mod modAnim">
        <pc:chgData name="Justin D. Reed" userId="c6a793dc6dee29d5" providerId="LiveId" clId="{A0713988-DE6E-4BDD-AC3A-754301D22ADF}" dt="2022-01-13T20:13:50.544" v="1985" actId="20577"/>
        <pc:sldMkLst>
          <pc:docMk/>
          <pc:sldMk cId="3479598376" sldId="304"/>
        </pc:sldMkLst>
        <pc:spChg chg="mod">
          <ac:chgData name="Justin D. Reed" userId="c6a793dc6dee29d5" providerId="LiveId" clId="{A0713988-DE6E-4BDD-AC3A-754301D22ADF}" dt="2022-01-13T20:08:43.108" v="1763" actId="27636"/>
          <ac:spMkLst>
            <pc:docMk/>
            <pc:sldMk cId="3479598376" sldId="304"/>
            <ac:spMk id="2" creationId="{3F137064-C405-4669-B17F-DE9821AB6EF6}"/>
          </ac:spMkLst>
        </pc:spChg>
        <pc:spChg chg="mod">
          <ac:chgData name="Justin D. Reed" userId="c6a793dc6dee29d5" providerId="LiveId" clId="{A0713988-DE6E-4BDD-AC3A-754301D22ADF}" dt="2022-01-13T20:13:50.544" v="1985" actId="20577"/>
          <ac:spMkLst>
            <pc:docMk/>
            <pc:sldMk cId="3479598376" sldId="304"/>
            <ac:spMk id="3" creationId="{A9E165BB-F099-4517-BC5D-F6888EC3E787}"/>
          </ac:spMkLst>
        </pc:spChg>
      </pc:sldChg>
      <pc:sldChg chg="modSp add modAnim">
        <pc:chgData name="Justin D. Reed" userId="c6a793dc6dee29d5" providerId="LiveId" clId="{A0713988-DE6E-4BDD-AC3A-754301D22ADF}" dt="2022-01-13T20:16:34.302" v="2431" actId="20577"/>
        <pc:sldMkLst>
          <pc:docMk/>
          <pc:sldMk cId="3348209347" sldId="305"/>
        </pc:sldMkLst>
        <pc:spChg chg="mod">
          <ac:chgData name="Justin D. Reed" userId="c6a793dc6dee29d5" providerId="LiveId" clId="{A0713988-DE6E-4BDD-AC3A-754301D22ADF}" dt="2022-01-13T20:16:34.302" v="2431" actId="20577"/>
          <ac:spMkLst>
            <pc:docMk/>
            <pc:sldMk cId="3348209347" sldId="305"/>
            <ac:spMk id="3" creationId="{A9E165BB-F099-4517-BC5D-F6888EC3E78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14683-EE42-4019-AD2A-34A7A10D908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153212A-14DA-497D-A85D-BED0230DAA3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98480EA-1E07-42F9-BDB9-D2C5F328598A}"/>
              </a:ext>
            </a:extLst>
          </p:cNvPr>
          <p:cNvSpPr>
            <a:spLocks noGrp="1"/>
          </p:cNvSpPr>
          <p:nvPr>
            <p:ph type="dt" sz="half" idx="10"/>
          </p:nvPr>
        </p:nvSpPr>
        <p:spPr/>
        <p:txBody>
          <a:bodyPr/>
          <a:lstStyle/>
          <a:p>
            <a:fld id="{52C97067-255B-41CB-B2AE-64BCB3609428}" type="datetimeFigureOut">
              <a:rPr lang="en-US" smtClean="0"/>
              <a:t>1/13/2022</a:t>
            </a:fld>
            <a:endParaRPr lang="en-US"/>
          </a:p>
        </p:txBody>
      </p:sp>
      <p:sp>
        <p:nvSpPr>
          <p:cNvPr id="5" name="Footer Placeholder 4">
            <a:extLst>
              <a:ext uri="{FF2B5EF4-FFF2-40B4-BE49-F238E27FC236}">
                <a16:creationId xmlns:a16="http://schemas.microsoft.com/office/drawing/2014/main" id="{A80E177A-DE1B-46A0-B82E-6E86B80663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3A7336-B3AB-46B8-96D2-9B7D805AAA9D}"/>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1101473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3CBB4-7BF9-45D3-B7C1-4569AA35851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46D1039-FAE3-4777-888F-41AF749DAD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BFF259-DB96-4BA3-BFF9-7A19B4827EF9}"/>
              </a:ext>
            </a:extLst>
          </p:cNvPr>
          <p:cNvSpPr>
            <a:spLocks noGrp="1"/>
          </p:cNvSpPr>
          <p:nvPr>
            <p:ph type="dt" sz="half" idx="10"/>
          </p:nvPr>
        </p:nvSpPr>
        <p:spPr/>
        <p:txBody>
          <a:bodyPr/>
          <a:lstStyle/>
          <a:p>
            <a:fld id="{52C97067-255B-41CB-B2AE-64BCB3609428}" type="datetimeFigureOut">
              <a:rPr lang="en-US" smtClean="0"/>
              <a:t>1/13/2022</a:t>
            </a:fld>
            <a:endParaRPr lang="en-US"/>
          </a:p>
        </p:txBody>
      </p:sp>
      <p:sp>
        <p:nvSpPr>
          <p:cNvPr id="5" name="Footer Placeholder 4">
            <a:extLst>
              <a:ext uri="{FF2B5EF4-FFF2-40B4-BE49-F238E27FC236}">
                <a16:creationId xmlns:a16="http://schemas.microsoft.com/office/drawing/2014/main" id="{DD86C3CF-F048-41D2-AD95-C8A7C7BD0D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3DFE73-A494-4E68-A610-26DD36A5E18D}"/>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1053627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C425D3E-2E80-44EE-9D89-E401DAE40C6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92BC3B0-ACF7-4868-898E-7EC7BC83A86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6C7528-947B-4BA7-AED3-941C7191F537}"/>
              </a:ext>
            </a:extLst>
          </p:cNvPr>
          <p:cNvSpPr>
            <a:spLocks noGrp="1"/>
          </p:cNvSpPr>
          <p:nvPr>
            <p:ph type="dt" sz="half" idx="10"/>
          </p:nvPr>
        </p:nvSpPr>
        <p:spPr/>
        <p:txBody>
          <a:bodyPr/>
          <a:lstStyle/>
          <a:p>
            <a:fld id="{52C97067-255B-41CB-B2AE-64BCB3609428}" type="datetimeFigureOut">
              <a:rPr lang="en-US" smtClean="0"/>
              <a:t>1/13/2022</a:t>
            </a:fld>
            <a:endParaRPr lang="en-US"/>
          </a:p>
        </p:txBody>
      </p:sp>
      <p:sp>
        <p:nvSpPr>
          <p:cNvPr id="5" name="Footer Placeholder 4">
            <a:extLst>
              <a:ext uri="{FF2B5EF4-FFF2-40B4-BE49-F238E27FC236}">
                <a16:creationId xmlns:a16="http://schemas.microsoft.com/office/drawing/2014/main" id="{005BA31E-E534-4245-B0FF-CE29800E2C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F59988-8FE8-4DB3-99E4-B141C204F746}"/>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2533444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61E71-B977-4144-A939-464B788005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268D9EE-C155-4767-81DA-FD349BD0099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FD26D3-17E9-475E-8226-B7B465CC8CC7}"/>
              </a:ext>
            </a:extLst>
          </p:cNvPr>
          <p:cNvSpPr>
            <a:spLocks noGrp="1"/>
          </p:cNvSpPr>
          <p:nvPr>
            <p:ph type="dt" sz="half" idx="10"/>
          </p:nvPr>
        </p:nvSpPr>
        <p:spPr/>
        <p:txBody>
          <a:bodyPr/>
          <a:lstStyle/>
          <a:p>
            <a:fld id="{52C97067-255B-41CB-B2AE-64BCB3609428}" type="datetimeFigureOut">
              <a:rPr lang="en-US" smtClean="0"/>
              <a:t>1/13/2022</a:t>
            </a:fld>
            <a:endParaRPr lang="en-US"/>
          </a:p>
        </p:txBody>
      </p:sp>
      <p:sp>
        <p:nvSpPr>
          <p:cNvPr id="5" name="Footer Placeholder 4">
            <a:extLst>
              <a:ext uri="{FF2B5EF4-FFF2-40B4-BE49-F238E27FC236}">
                <a16:creationId xmlns:a16="http://schemas.microsoft.com/office/drawing/2014/main" id="{6C5C8E52-37F2-4E42-84F7-98AFCB9A3C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FB24AD-C3C0-4DCA-B101-2C941BC44679}"/>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3461531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444CD-6298-42D4-99B8-9A14A5ED55F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4F7E351-2F68-4F09-B870-2C3767C9EB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0C2AFE8-79CC-4C37-B3EA-3B1AA0C29F0B}"/>
              </a:ext>
            </a:extLst>
          </p:cNvPr>
          <p:cNvSpPr>
            <a:spLocks noGrp="1"/>
          </p:cNvSpPr>
          <p:nvPr>
            <p:ph type="dt" sz="half" idx="10"/>
          </p:nvPr>
        </p:nvSpPr>
        <p:spPr/>
        <p:txBody>
          <a:bodyPr/>
          <a:lstStyle/>
          <a:p>
            <a:fld id="{52C97067-255B-41CB-B2AE-64BCB3609428}" type="datetimeFigureOut">
              <a:rPr lang="en-US" smtClean="0"/>
              <a:t>1/13/2022</a:t>
            </a:fld>
            <a:endParaRPr lang="en-US"/>
          </a:p>
        </p:txBody>
      </p:sp>
      <p:sp>
        <p:nvSpPr>
          <p:cNvPr id="5" name="Footer Placeholder 4">
            <a:extLst>
              <a:ext uri="{FF2B5EF4-FFF2-40B4-BE49-F238E27FC236}">
                <a16:creationId xmlns:a16="http://schemas.microsoft.com/office/drawing/2014/main" id="{C9000F06-15CA-4083-A7A3-944D7A71E9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46058F-5329-4979-9B8A-4B474947F415}"/>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349955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FD0A77-9FD7-4A16-9D10-AF87C5C0E5A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AEEBD83-7818-4B01-A3ED-5E62346756D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2D4C391-70BC-41D8-85D7-06CF7B3989B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FDFB5D2-8430-4809-8EEF-8C63C5D8CBAC}"/>
              </a:ext>
            </a:extLst>
          </p:cNvPr>
          <p:cNvSpPr>
            <a:spLocks noGrp="1"/>
          </p:cNvSpPr>
          <p:nvPr>
            <p:ph type="dt" sz="half" idx="10"/>
          </p:nvPr>
        </p:nvSpPr>
        <p:spPr/>
        <p:txBody>
          <a:bodyPr/>
          <a:lstStyle/>
          <a:p>
            <a:fld id="{52C97067-255B-41CB-B2AE-64BCB3609428}" type="datetimeFigureOut">
              <a:rPr lang="en-US" smtClean="0"/>
              <a:t>1/13/2022</a:t>
            </a:fld>
            <a:endParaRPr lang="en-US"/>
          </a:p>
        </p:txBody>
      </p:sp>
      <p:sp>
        <p:nvSpPr>
          <p:cNvPr id="6" name="Footer Placeholder 5">
            <a:extLst>
              <a:ext uri="{FF2B5EF4-FFF2-40B4-BE49-F238E27FC236}">
                <a16:creationId xmlns:a16="http://schemas.microsoft.com/office/drawing/2014/main" id="{E8EE8786-BA3F-4AF0-B14B-0930DE31EC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9B3160-D58B-4F9D-AC2B-B924BAD128DC}"/>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3988280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8F231-419F-42FD-B20C-4C2E88CD320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9AE3977-CE54-4C48-B079-C848317E55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C7D1A30-0EFC-4401-8717-C10A70D58C5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41685CF-7E15-445B-B070-35E81E387D0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E956431-94C9-43D8-98E5-F705A8438AB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0B8499C-A193-4A6A-B756-B02457C50C62}"/>
              </a:ext>
            </a:extLst>
          </p:cNvPr>
          <p:cNvSpPr>
            <a:spLocks noGrp="1"/>
          </p:cNvSpPr>
          <p:nvPr>
            <p:ph type="dt" sz="half" idx="10"/>
          </p:nvPr>
        </p:nvSpPr>
        <p:spPr/>
        <p:txBody>
          <a:bodyPr/>
          <a:lstStyle/>
          <a:p>
            <a:fld id="{52C97067-255B-41CB-B2AE-64BCB3609428}" type="datetimeFigureOut">
              <a:rPr lang="en-US" smtClean="0"/>
              <a:t>1/13/2022</a:t>
            </a:fld>
            <a:endParaRPr lang="en-US"/>
          </a:p>
        </p:txBody>
      </p:sp>
      <p:sp>
        <p:nvSpPr>
          <p:cNvPr id="8" name="Footer Placeholder 7">
            <a:extLst>
              <a:ext uri="{FF2B5EF4-FFF2-40B4-BE49-F238E27FC236}">
                <a16:creationId xmlns:a16="http://schemas.microsoft.com/office/drawing/2014/main" id="{D7DC1D8C-DFB5-43FF-B233-B55145C88EE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B3D1C81-8571-4D6A-832F-4B43209E6AAF}"/>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1930891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357FA-C253-4C0F-AE13-2D2CFDE47AF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E34EA01-A331-4814-A5DA-936CD32D2960}"/>
              </a:ext>
            </a:extLst>
          </p:cNvPr>
          <p:cNvSpPr>
            <a:spLocks noGrp="1"/>
          </p:cNvSpPr>
          <p:nvPr>
            <p:ph type="dt" sz="half" idx="10"/>
          </p:nvPr>
        </p:nvSpPr>
        <p:spPr/>
        <p:txBody>
          <a:bodyPr/>
          <a:lstStyle/>
          <a:p>
            <a:fld id="{52C97067-255B-41CB-B2AE-64BCB3609428}" type="datetimeFigureOut">
              <a:rPr lang="en-US" smtClean="0"/>
              <a:t>1/13/2022</a:t>
            </a:fld>
            <a:endParaRPr lang="en-US"/>
          </a:p>
        </p:txBody>
      </p:sp>
      <p:sp>
        <p:nvSpPr>
          <p:cNvPr id="4" name="Footer Placeholder 3">
            <a:extLst>
              <a:ext uri="{FF2B5EF4-FFF2-40B4-BE49-F238E27FC236}">
                <a16:creationId xmlns:a16="http://schemas.microsoft.com/office/drawing/2014/main" id="{6009F032-9B49-463E-B13A-EAC61AAEE7D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733197D-6E05-4E10-8D5C-7C3E08404FEF}"/>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2834973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D149A39-A010-4E8C-9F2B-863DDF2B6691}"/>
              </a:ext>
            </a:extLst>
          </p:cNvPr>
          <p:cNvSpPr>
            <a:spLocks noGrp="1"/>
          </p:cNvSpPr>
          <p:nvPr>
            <p:ph type="dt" sz="half" idx="10"/>
          </p:nvPr>
        </p:nvSpPr>
        <p:spPr/>
        <p:txBody>
          <a:bodyPr/>
          <a:lstStyle/>
          <a:p>
            <a:fld id="{52C97067-255B-41CB-B2AE-64BCB3609428}" type="datetimeFigureOut">
              <a:rPr lang="en-US" smtClean="0"/>
              <a:t>1/13/2022</a:t>
            </a:fld>
            <a:endParaRPr lang="en-US"/>
          </a:p>
        </p:txBody>
      </p:sp>
      <p:sp>
        <p:nvSpPr>
          <p:cNvPr id="3" name="Footer Placeholder 2">
            <a:extLst>
              <a:ext uri="{FF2B5EF4-FFF2-40B4-BE49-F238E27FC236}">
                <a16:creationId xmlns:a16="http://schemas.microsoft.com/office/drawing/2014/main" id="{919F7236-CB1F-4CE2-84B9-A532503E795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761DA1-8B8E-4B84-986D-8377511A91D4}"/>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3878880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1ED82-C1E3-4390-85CA-DD8A46CCAA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24EEB9B-B08B-469B-BBD9-57ADB10AFB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74463CC-C2E5-4CCE-B7E0-F0EE17FA7C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4DF8D8C-E2C0-442B-8D08-DC926624EB1A}"/>
              </a:ext>
            </a:extLst>
          </p:cNvPr>
          <p:cNvSpPr>
            <a:spLocks noGrp="1"/>
          </p:cNvSpPr>
          <p:nvPr>
            <p:ph type="dt" sz="half" idx="10"/>
          </p:nvPr>
        </p:nvSpPr>
        <p:spPr/>
        <p:txBody>
          <a:bodyPr/>
          <a:lstStyle/>
          <a:p>
            <a:fld id="{52C97067-255B-41CB-B2AE-64BCB3609428}" type="datetimeFigureOut">
              <a:rPr lang="en-US" smtClean="0"/>
              <a:t>1/13/2022</a:t>
            </a:fld>
            <a:endParaRPr lang="en-US"/>
          </a:p>
        </p:txBody>
      </p:sp>
      <p:sp>
        <p:nvSpPr>
          <p:cNvPr id="6" name="Footer Placeholder 5">
            <a:extLst>
              <a:ext uri="{FF2B5EF4-FFF2-40B4-BE49-F238E27FC236}">
                <a16:creationId xmlns:a16="http://schemas.microsoft.com/office/drawing/2014/main" id="{24DCBA93-F01B-417F-A911-2B1A32E495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B715EE4-6D49-4E6B-BEE2-E698049C2A27}"/>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160081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2EBA2-AD5D-4774-A8E6-C0807C8D1B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04332CA-AF89-458A-813B-0CAB2E709A1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B9CCDD0-266A-439B-B7A1-55D7D34023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CD38870-EA97-4B39-8053-DF43AFD18C8B}"/>
              </a:ext>
            </a:extLst>
          </p:cNvPr>
          <p:cNvSpPr>
            <a:spLocks noGrp="1"/>
          </p:cNvSpPr>
          <p:nvPr>
            <p:ph type="dt" sz="half" idx="10"/>
          </p:nvPr>
        </p:nvSpPr>
        <p:spPr/>
        <p:txBody>
          <a:bodyPr/>
          <a:lstStyle/>
          <a:p>
            <a:fld id="{52C97067-255B-41CB-B2AE-64BCB3609428}" type="datetimeFigureOut">
              <a:rPr lang="en-US" smtClean="0"/>
              <a:t>1/13/2022</a:t>
            </a:fld>
            <a:endParaRPr lang="en-US"/>
          </a:p>
        </p:txBody>
      </p:sp>
      <p:sp>
        <p:nvSpPr>
          <p:cNvPr id="6" name="Footer Placeholder 5">
            <a:extLst>
              <a:ext uri="{FF2B5EF4-FFF2-40B4-BE49-F238E27FC236}">
                <a16:creationId xmlns:a16="http://schemas.microsoft.com/office/drawing/2014/main" id="{F7800573-3E59-47A0-BA74-816AE8D601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2AA5B1-2080-4C3A-8303-F9356745703B}"/>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1884471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A44772-54E5-4D08-BEDC-BECC49CFE0D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8AFB288-AB5B-415E-8E57-48B3BE0FF38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C7DDA2-C57A-4BF8-ADE4-F22E11DE1D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C97067-255B-41CB-B2AE-64BCB3609428}" type="datetimeFigureOut">
              <a:rPr lang="en-US" smtClean="0"/>
              <a:t>1/13/2022</a:t>
            </a:fld>
            <a:endParaRPr lang="en-US"/>
          </a:p>
        </p:txBody>
      </p:sp>
      <p:sp>
        <p:nvSpPr>
          <p:cNvPr id="5" name="Footer Placeholder 4">
            <a:extLst>
              <a:ext uri="{FF2B5EF4-FFF2-40B4-BE49-F238E27FC236}">
                <a16:creationId xmlns:a16="http://schemas.microsoft.com/office/drawing/2014/main" id="{F1BB2888-6476-4024-8F2A-D8947662D4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41F778C-CDF5-4085-B6F6-B348FC1970D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269DC0-D471-4868-A16F-642CC4211318}" type="slidenum">
              <a:rPr lang="en-US" smtClean="0"/>
              <a:t>‹#›</a:t>
            </a:fld>
            <a:endParaRPr lang="en-US"/>
          </a:p>
        </p:txBody>
      </p:sp>
    </p:spTree>
    <p:extLst>
      <p:ext uri="{BB962C8B-B14F-4D97-AF65-F5344CB8AC3E}">
        <p14:creationId xmlns:p14="http://schemas.microsoft.com/office/powerpoint/2010/main" val="3420089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text, person&#10;&#10;Description automatically generated">
            <a:extLst>
              <a:ext uri="{FF2B5EF4-FFF2-40B4-BE49-F238E27FC236}">
                <a16:creationId xmlns:a16="http://schemas.microsoft.com/office/drawing/2014/main" id="{F7AAF31F-8CCC-4A69-8BC4-40FE0B6D2DB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05568" y="0"/>
            <a:ext cx="8180863" cy="6858000"/>
          </a:xfrm>
          <a:prstGeom prst="rect">
            <a:avLst/>
          </a:prstGeom>
        </p:spPr>
      </p:pic>
      <p:sp>
        <p:nvSpPr>
          <p:cNvPr id="3" name="Subtitle 2">
            <a:extLst>
              <a:ext uri="{FF2B5EF4-FFF2-40B4-BE49-F238E27FC236}">
                <a16:creationId xmlns:a16="http://schemas.microsoft.com/office/drawing/2014/main" id="{40074364-8D3B-4983-A9A8-24FBCDDD33EB}"/>
              </a:ext>
            </a:extLst>
          </p:cNvPr>
          <p:cNvSpPr>
            <a:spLocks noGrp="1"/>
          </p:cNvSpPr>
          <p:nvPr>
            <p:ph type="subTitle" idx="1"/>
          </p:nvPr>
        </p:nvSpPr>
        <p:spPr>
          <a:xfrm>
            <a:off x="0" y="5605670"/>
            <a:ext cx="12192000" cy="1252330"/>
          </a:xfrm>
          <a:solidFill>
            <a:schemeClr val="tx1"/>
          </a:solidFill>
        </p:spPr>
        <p:txBody>
          <a:bodyPr>
            <a:noAutofit/>
          </a:bodyPr>
          <a:lstStyle/>
          <a:p>
            <a:r>
              <a:rPr lang="en-US" sz="6000" dirty="0">
                <a:solidFill>
                  <a:schemeClr val="bg1"/>
                </a:solidFill>
              </a:rPr>
              <a:t>Ch. 21: Lives Squandered &amp; Salvaged</a:t>
            </a:r>
          </a:p>
        </p:txBody>
      </p:sp>
    </p:spTree>
    <p:extLst>
      <p:ext uri="{BB962C8B-B14F-4D97-AF65-F5344CB8AC3E}">
        <p14:creationId xmlns:p14="http://schemas.microsoft.com/office/powerpoint/2010/main" val="30610262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198783"/>
            <a:ext cx="12192000" cy="1325563"/>
          </a:xfrm>
        </p:spPr>
        <p:txBody>
          <a:bodyPr>
            <a:normAutofit/>
          </a:bodyPr>
          <a:lstStyle/>
          <a:p>
            <a:r>
              <a:rPr lang="en-US" sz="6600" dirty="0">
                <a:solidFill>
                  <a:schemeClr val="bg1"/>
                </a:solidFill>
              </a:rPr>
              <a:t>Lessons</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637898"/>
            <a:ext cx="12191998" cy="6602759"/>
          </a:xfrm>
        </p:spPr>
        <p:txBody>
          <a:bodyPr>
            <a:noAutofit/>
          </a:bodyPr>
          <a:lstStyle/>
          <a:p>
            <a:pPr marL="914400" indent="-914400">
              <a:buFont typeface="+mj-lt"/>
              <a:buAutoNum type="arabicPeriod"/>
            </a:pPr>
            <a:r>
              <a:rPr lang="en-US" sz="4100" dirty="0">
                <a:solidFill>
                  <a:schemeClr val="bg1"/>
                </a:solidFill>
              </a:rPr>
              <a:t>When trying to figure out what to do, the thing to never do is consult the enemy. We should always enquire with God’s commands.</a:t>
            </a:r>
          </a:p>
          <a:p>
            <a:pPr marL="914400" indent="-914400">
              <a:buFont typeface="+mj-lt"/>
              <a:buAutoNum type="arabicPeriod"/>
            </a:pPr>
            <a:r>
              <a:rPr lang="en-US" sz="4100" dirty="0" err="1">
                <a:solidFill>
                  <a:schemeClr val="bg1"/>
                </a:solidFill>
              </a:rPr>
              <a:t>Rizpah’s</a:t>
            </a:r>
            <a:r>
              <a:rPr lang="en-US" sz="4100" dirty="0">
                <a:solidFill>
                  <a:schemeClr val="bg1"/>
                </a:solidFill>
              </a:rPr>
              <a:t> love teaches us today the true extent of a mother’s love. Do we love anyone to this degree?</a:t>
            </a:r>
          </a:p>
          <a:p>
            <a:pPr marL="914400" indent="-914400">
              <a:buFont typeface="+mj-lt"/>
              <a:buAutoNum type="arabicPeriod"/>
            </a:pPr>
            <a:r>
              <a:rPr lang="en-US" sz="4100" dirty="0">
                <a:solidFill>
                  <a:schemeClr val="bg1"/>
                </a:solidFill>
              </a:rPr>
              <a:t>“Scholars” are looking for any excuse to claim the Bible contradicts itself. Yet under careful examination there is no contradiction. No other book could be written over 1600 years, with 40 authors on 3 continents and never contradict itself!</a:t>
            </a:r>
          </a:p>
        </p:txBody>
      </p:sp>
    </p:spTree>
    <p:extLst>
      <p:ext uri="{BB962C8B-B14F-4D97-AF65-F5344CB8AC3E}">
        <p14:creationId xmlns:p14="http://schemas.microsoft.com/office/powerpoint/2010/main" val="3932350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E5D7EE40-CFB1-411B-B9A5-3D4A940C3B0F}"/>
              </a:ext>
            </a:extLst>
          </p:cNvPr>
          <p:cNvSpPr>
            <a:spLocks noGrp="1"/>
          </p:cNvSpPr>
          <p:nvPr>
            <p:ph idx="1"/>
          </p:nvPr>
        </p:nvSpPr>
        <p:spPr>
          <a:xfrm>
            <a:off x="838200" y="855678"/>
            <a:ext cx="10515600" cy="5830348"/>
          </a:xfrm>
        </p:spPr>
        <p:txBody>
          <a:bodyPr/>
          <a:lstStyle/>
          <a:p>
            <a:pPr marL="0" indent="0" algn="ctr">
              <a:buNone/>
            </a:pPr>
            <a:r>
              <a:rPr lang="en-US" dirty="0">
                <a:solidFill>
                  <a:srgbClr val="FFFF00"/>
                </a:solidFill>
              </a:rPr>
              <a:t>Sermon © 2022 Justin D. Reed</a:t>
            </a:r>
            <a:br>
              <a:rPr lang="en-US" dirty="0">
                <a:solidFill>
                  <a:srgbClr val="FFFF00"/>
                </a:solidFill>
              </a:rPr>
            </a:br>
            <a:r>
              <a:rPr lang="en-US" dirty="0">
                <a:solidFill>
                  <a:srgbClr val="FFFF00"/>
                </a:solidFill>
              </a:rPr>
              <a:t>Presentation © 20212Justin D. Reed</a:t>
            </a:r>
          </a:p>
          <a:p>
            <a:pPr marL="0" indent="0" algn="ctr">
              <a:buNone/>
            </a:pPr>
            <a:endParaRPr lang="en-US" dirty="0">
              <a:solidFill>
                <a:srgbClr val="FFFF00"/>
              </a:solidFill>
            </a:endParaRPr>
          </a:p>
          <a:p>
            <a:pPr marL="0" indent="0" algn="ctr">
              <a:buNone/>
            </a:pPr>
            <a:r>
              <a:rPr lang="en-US" dirty="0">
                <a:solidFill>
                  <a:srgbClr val="FFFF00"/>
                </a:solidFill>
              </a:rPr>
              <a:t>Provided free through Justin Reed’s Bible Resources</a:t>
            </a:r>
            <a:br>
              <a:rPr lang="en-US" dirty="0">
                <a:solidFill>
                  <a:srgbClr val="FFFF00"/>
                </a:solidFill>
              </a:rPr>
            </a:br>
            <a:r>
              <a:rPr lang="en-US" dirty="0">
                <a:solidFill>
                  <a:srgbClr val="FFFF00"/>
                </a:solidFill>
              </a:rPr>
              <a:t>Post Office Box 292, Woodbury TN 37190</a:t>
            </a:r>
            <a:br>
              <a:rPr lang="en-US" dirty="0">
                <a:solidFill>
                  <a:srgbClr val="FFFF00"/>
                </a:solidFill>
              </a:rPr>
            </a:br>
            <a:r>
              <a:rPr lang="en-US" dirty="0">
                <a:solidFill>
                  <a:srgbClr val="FFFF00"/>
                </a:solidFill>
              </a:rPr>
              <a:t>thejustinreedshow.com/bibleresources</a:t>
            </a:r>
            <a:br>
              <a:rPr lang="en-US" dirty="0">
                <a:solidFill>
                  <a:srgbClr val="FFFF00"/>
                </a:solidFill>
              </a:rPr>
            </a:br>
            <a:r>
              <a:rPr lang="en-US" dirty="0">
                <a:solidFill>
                  <a:srgbClr val="FFFF00"/>
                </a:solidFill>
              </a:rPr>
              <a:t>justinreedbible.com</a:t>
            </a:r>
            <a:br>
              <a:rPr lang="en-US" dirty="0">
                <a:solidFill>
                  <a:srgbClr val="FFFF00"/>
                </a:solidFill>
              </a:rPr>
            </a:br>
            <a:endParaRPr lang="en-US" dirty="0">
              <a:solidFill>
                <a:srgbClr val="FFFF00"/>
              </a:solidFill>
            </a:endParaRPr>
          </a:p>
          <a:p>
            <a:pPr marL="0" indent="0" algn="ctr">
              <a:buNone/>
            </a:pPr>
            <a:r>
              <a:rPr lang="en-US" dirty="0">
                <a:solidFill>
                  <a:srgbClr val="FFFF00"/>
                </a:solidFill>
              </a:rPr>
              <a:t>“To God be the Glory!”</a:t>
            </a:r>
          </a:p>
          <a:p>
            <a:pPr marL="0" indent="0" algn="ctr">
              <a:buNone/>
            </a:pPr>
            <a:r>
              <a:rPr lang="en-US">
                <a:solidFill>
                  <a:srgbClr val="FFFF00"/>
                </a:solidFill>
              </a:rPr>
              <a:t>212</a:t>
            </a:r>
            <a:endParaRPr lang="en-US" dirty="0">
              <a:solidFill>
                <a:srgbClr val="FFFF00"/>
              </a:solidFill>
            </a:endParaRPr>
          </a:p>
          <a:p>
            <a:pPr marL="0" indent="0" algn="ctr">
              <a:buNone/>
            </a:pPr>
            <a:endParaRPr lang="en-US" dirty="0">
              <a:solidFill>
                <a:srgbClr val="FFFF00"/>
              </a:solidFill>
            </a:endParaRPr>
          </a:p>
          <a:p>
            <a:pPr marL="0" indent="0" algn="ctr">
              <a:buNone/>
            </a:pPr>
            <a:r>
              <a:rPr lang="en-US" dirty="0">
                <a:solidFill>
                  <a:srgbClr val="FFFF00"/>
                </a:solidFill>
              </a:rPr>
              <a:t>Title card made by Justin D. Reed; photo courtesy of Wikipedia.</a:t>
            </a:r>
          </a:p>
        </p:txBody>
      </p:sp>
    </p:spTree>
    <p:extLst>
      <p:ext uri="{BB962C8B-B14F-4D97-AF65-F5344CB8AC3E}">
        <p14:creationId xmlns:p14="http://schemas.microsoft.com/office/powerpoint/2010/main" val="3372097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Lives Squandered and Salvaged</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3</a:t>
            </a:r>
            <a:r>
              <a:rPr lang="en-US" sz="5000" baseline="30000" dirty="0">
                <a:solidFill>
                  <a:schemeClr val="bg1"/>
                </a:solidFill>
              </a:rPr>
              <a:t>rd</a:t>
            </a:r>
            <a:r>
              <a:rPr lang="en-US" sz="5000" dirty="0">
                <a:solidFill>
                  <a:schemeClr val="bg1"/>
                </a:solidFill>
              </a:rPr>
              <a:t> part of the book:</a:t>
            </a:r>
          </a:p>
          <a:p>
            <a:pPr lvl="1"/>
            <a:r>
              <a:rPr lang="en-US" sz="4600" dirty="0">
                <a:solidFill>
                  <a:schemeClr val="bg1"/>
                </a:solidFill>
              </a:rPr>
              <a:t>Ch. 1-10 – successes</a:t>
            </a:r>
          </a:p>
          <a:p>
            <a:pPr lvl="1"/>
            <a:r>
              <a:rPr lang="en-US" sz="4600" dirty="0">
                <a:solidFill>
                  <a:schemeClr val="bg1"/>
                </a:solidFill>
              </a:rPr>
              <a:t>Ch. 11-20 – sins</a:t>
            </a:r>
          </a:p>
          <a:p>
            <a:pPr lvl="1"/>
            <a:r>
              <a:rPr lang="en-US" sz="4600" dirty="0">
                <a:solidFill>
                  <a:schemeClr val="bg1"/>
                </a:solidFill>
              </a:rPr>
              <a:t>Ch. 21-24 – things pertaining to the reign of D</a:t>
            </a:r>
          </a:p>
          <a:p>
            <a:r>
              <a:rPr lang="en-US" sz="5000" dirty="0">
                <a:solidFill>
                  <a:schemeClr val="bg1"/>
                </a:solidFill>
              </a:rPr>
              <a:t>These chapters form an appendix if you will – not necessarily in order.</a:t>
            </a:r>
          </a:p>
        </p:txBody>
      </p:sp>
    </p:spTree>
    <p:extLst>
      <p:ext uri="{BB962C8B-B14F-4D97-AF65-F5344CB8AC3E}">
        <p14:creationId xmlns:p14="http://schemas.microsoft.com/office/powerpoint/2010/main" val="3121542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1. Famine								    1-9</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1: another shameful section: why wait 3 years? Saul thought Joshua 9:24 still in effect regarding eradicating Gibeonites; Saul wantonly violated</a:t>
            </a:r>
          </a:p>
          <a:p>
            <a:r>
              <a:rPr lang="en-US" sz="5000" dirty="0">
                <a:solidFill>
                  <a:schemeClr val="bg1"/>
                </a:solidFill>
              </a:rPr>
              <a:t>2: D made the same mistake Joshua made by not seeking the Lord, Joshua 9:14. Pagans never give a correct answer.</a:t>
            </a:r>
          </a:p>
          <a:p>
            <a:r>
              <a:rPr lang="en-US" sz="5000" dirty="0">
                <a:solidFill>
                  <a:schemeClr val="bg1"/>
                </a:solidFill>
              </a:rPr>
              <a:t>3: not doing God’s command on this answer.</a:t>
            </a:r>
          </a:p>
        </p:txBody>
      </p:sp>
    </p:spTree>
    <p:extLst>
      <p:ext uri="{BB962C8B-B14F-4D97-AF65-F5344CB8AC3E}">
        <p14:creationId xmlns:p14="http://schemas.microsoft.com/office/powerpoint/2010/main" val="4251386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1. Famine								    1-9</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6: hang: not exactly known: some brutal, inhuman punishment common among the heathen; left bodies exposed (Coffman</a:t>
            </a:r>
            <a:r>
              <a:rPr lang="en-US" sz="5000" dirty="0">
                <a:solidFill>
                  <a:schemeClr val="bg1"/>
                </a:solidFill>
                <a:sym typeface="Wingdings" panose="05000000000000000000" pitchFamily="2" charset="2"/>
              </a:rPr>
              <a:t>:) from March 21</a:t>
            </a:r>
            <a:r>
              <a:rPr lang="en-US" sz="5000" baseline="30000" dirty="0">
                <a:solidFill>
                  <a:schemeClr val="bg1"/>
                </a:solidFill>
                <a:sym typeface="Wingdings" panose="05000000000000000000" pitchFamily="2" charset="2"/>
              </a:rPr>
              <a:t>st</a:t>
            </a:r>
            <a:r>
              <a:rPr lang="en-US" sz="5000" dirty="0">
                <a:solidFill>
                  <a:schemeClr val="bg1"/>
                </a:solidFill>
                <a:sym typeface="Wingdings" panose="05000000000000000000" pitchFamily="2" charset="2"/>
              </a:rPr>
              <a:t> to autumn rains, violating Dt. 21:22-23.</a:t>
            </a:r>
          </a:p>
          <a:p>
            <a:r>
              <a:rPr lang="en-US" sz="5000" dirty="0">
                <a:solidFill>
                  <a:schemeClr val="bg1"/>
                </a:solidFill>
                <a:sym typeface="Wingdings" panose="05000000000000000000" pitchFamily="2" charset="2"/>
              </a:rPr>
              <a:t>Very stupid request as they were in a period of perpetual slavery – why not request that to end? Only 7 (complete) signifies a token.</a:t>
            </a:r>
            <a:endParaRPr lang="en-US" sz="5000" dirty="0">
              <a:solidFill>
                <a:schemeClr val="bg1"/>
              </a:solidFill>
            </a:endParaRPr>
          </a:p>
        </p:txBody>
      </p:sp>
    </p:spTree>
    <p:extLst>
      <p:ext uri="{BB962C8B-B14F-4D97-AF65-F5344CB8AC3E}">
        <p14:creationId xmlns:p14="http://schemas.microsoft.com/office/powerpoint/2010/main" val="2316779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1. Famine								    1-9</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8: </a:t>
            </a:r>
            <a:r>
              <a:rPr lang="en-US" sz="5000" dirty="0" err="1">
                <a:solidFill>
                  <a:schemeClr val="bg1"/>
                </a:solidFill>
              </a:rPr>
              <a:t>Rizpah</a:t>
            </a:r>
            <a:r>
              <a:rPr lang="en-US" sz="5000" dirty="0">
                <a:solidFill>
                  <a:schemeClr val="bg1"/>
                </a:solidFill>
              </a:rPr>
              <a:t>: one of Saul’s concubines (2S 3:7-11); had a son also named Mephibosheth.</a:t>
            </a:r>
          </a:p>
          <a:p>
            <a:r>
              <a:rPr lang="en-US" sz="5000" dirty="0">
                <a:solidFill>
                  <a:schemeClr val="bg1"/>
                </a:solidFill>
              </a:rPr>
              <a:t>Merab instead of Michal.</a:t>
            </a:r>
          </a:p>
          <a:p>
            <a:r>
              <a:rPr lang="en-US" sz="5000" dirty="0">
                <a:solidFill>
                  <a:schemeClr val="bg1"/>
                </a:solidFill>
              </a:rPr>
              <a:t>Different Barzillai.</a:t>
            </a:r>
          </a:p>
          <a:p>
            <a:r>
              <a:rPr lang="en-US" sz="5000" dirty="0">
                <a:solidFill>
                  <a:schemeClr val="bg1"/>
                </a:solidFill>
              </a:rPr>
              <a:t>9: mercifully not given details; God never requested these 7 to be killed. Clarke identified this as the Vernal Equinox wheat harvest. Begins at Pentecost.</a:t>
            </a:r>
          </a:p>
        </p:txBody>
      </p:sp>
    </p:spTree>
    <p:extLst>
      <p:ext uri="{BB962C8B-B14F-4D97-AF65-F5344CB8AC3E}">
        <p14:creationId xmlns:p14="http://schemas.microsoft.com/office/powerpoint/2010/main" val="4284517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2. Guarding						    10-14</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No greater example of motherly love found on any page of literature. Rudyard Kipling: </a:t>
            </a:r>
          </a:p>
          <a:p>
            <a:r>
              <a:rPr lang="en-US" sz="5000" dirty="0">
                <a:solidFill>
                  <a:schemeClr val="bg1"/>
                </a:solidFill>
              </a:rPr>
              <a:t>If I were hanged on the highest hill,</a:t>
            </a:r>
            <a:br>
              <a:rPr lang="en-US" sz="5000" dirty="0">
                <a:solidFill>
                  <a:schemeClr val="bg1"/>
                </a:solidFill>
              </a:rPr>
            </a:br>
            <a:r>
              <a:rPr lang="en-US" sz="5000" dirty="0">
                <a:solidFill>
                  <a:schemeClr val="bg1"/>
                </a:solidFill>
              </a:rPr>
              <a:t>Mother o' mine, O mother o' mine!</a:t>
            </a:r>
            <a:br>
              <a:rPr lang="en-US" sz="5000" dirty="0">
                <a:solidFill>
                  <a:schemeClr val="bg1"/>
                </a:solidFill>
              </a:rPr>
            </a:br>
            <a:r>
              <a:rPr lang="en-US" sz="5000" dirty="0">
                <a:solidFill>
                  <a:schemeClr val="bg1"/>
                </a:solidFill>
              </a:rPr>
              <a:t>I know whose love would follow me still,</a:t>
            </a:r>
            <a:br>
              <a:rPr lang="en-US" sz="5000" dirty="0">
                <a:solidFill>
                  <a:schemeClr val="bg1"/>
                </a:solidFill>
              </a:rPr>
            </a:br>
            <a:r>
              <a:rPr lang="en-US" sz="5000" dirty="0">
                <a:solidFill>
                  <a:schemeClr val="bg1"/>
                </a:solidFill>
              </a:rPr>
              <a:t>Mother o' mine, O mother o' mine!</a:t>
            </a:r>
          </a:p>
          <a:p>
            <a:r>
              <a:rPr lang="en-US" sz="5000" dirty="0">
                <a:solidFill>
                  <a:schemeClr val="bg1"/>
                </a:solidFill>
              </a:rPr>
              <a:t>10: rains usually came late Nov./early Dec., a 6-month vigil over the bodies.</a:t>
            </a:r>
          </a:p>
        </p:txBody>
      </p:sp>
    </p:spTree>
    <p:extLst>
      <p:ext uri="{BB962C8B-B14F-4D97-AF65-F5344CB8AC3E}">
        <p14:creationId xmlns:p14="http://schemas.microsoft.com/office/powerpoint/2010/main" val="4027450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2. Guarding						    10-14</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“The bones of the hanged” may mean actual bones or a euphemism for the decaying bodies.</a:t>
            </a:r>
          </a:p>
        </p:txBody>
      </p:sp>
    </p:spTree>
    <p:extLst>
      <p:ext uri="{BB962C8B-B14F-4D97-AF65-F5344CB8AC3E}">
        <p14:creationId xmlns:p14="http://schemas.microsoft.com/office/powerpoint/2010/main" val="1554057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3. Safety							    15-22</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Exact timing is unknown. Josephus said D was covered by the shield as Abishai slew the giant.</a:t>
            </a:r>
          </a:p>
          <a:p>
            <a:r>
              <a:rPr lang="en-US" sz="5000" dirty="0">
                <a:solidFill>
                  <a:schemeClr val="bg1"/>
                </a:solidFill>
              </a:rPr>
              <a:t>16: 300 shekels of bronze: 7.5-8lbs</a:t>
            </a:r>
          </a:p>
          <a:p>
            <a:r>
              <a:rPr lang="en-US" sz="5000" dirty="0">
                <a:solidFill>
                  <a:schemeClr val="bg1"/>
                </a:solidFill>
              </a:rPr>
              <a:t>Giants: people who inhabited Canaan in pre-Israelite times.</a:t>
            </a:r>
          </a:p>
        </p:txBody>
      </p:sp>
    </p:spTree>
    <p:extLst>
      <p:ext uri="{BB962C8B-B14F-4D97-AF65-F5344CB8AC3E}">
        <p14:creationId xmlns:p14="http://schemas.microsoft.com/office/powerpoint/2010/main" val="3479598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3. Safety							    15-22</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19: contradiction? NO. 1] 1C 20:5 states that Elhanan slew </a:t>
            </a:r>
            <a:r>
              <a:rPr lang="en-US" sz="5000" dirty="0" err="1">
                <a:solidFill>
                  <a:schemeClr val="bg1"/>
                </a:solidFill>
              </a:rPr>
              <a:t>Lahmi</a:t>
            </a:r>
            <a:r>
              <a:rPr lang="en-US" sz="5000" dirty="0">
                <a:solidFill>
                  <a:schemeClr val="bg1"/>
                </a:solidFill>
              </a:rPr>
              <a:t> the brother of Goliath; 2] Elhanan &amp; D could be the name of the same people [Solomon/Jedidiah]; 3] Goliath could be a name worn my more than one giant or the name of a certain type of soldier.</a:t>
            </a:r>
          </a:p>
          <a:p>
            <a:r>
              <a:rPr lang="en-US" sz="5000" dirty="0">
                <a:solidFill>
                  <a:schemeClr val="bg1"/>
                </a:solidFill>
              </a:rPr>
              <a:t>22: significant D is the mentioned as the one who killed giants – in harmony with 1S 17.</a:t>
            </a:r>
          </a:p>
        </p:txBody>
      </p:sp>
    </p:spTree>
    <p:extLst>
      <p:ext uri="{BB962C8B-B14F-4D97-AF65-F5344CB8AC3E}">
        <p14:creationId xmlns:p14="http://schemas.microsoft.com/office/powerpoint/2010/main" val="3348209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18408</TotalTime>
  <Words>691</Words>
  <Application>Microsoft Office PowerPoint</Application>
  <PresentationFormat>Widescreen</PresentationFormat>
  <Paragraphs>43</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PowerPoint Presentation</vt:lpstr>
      <vt:lpstr>Lives Squandered and Salvaged</vt:lpstr>
      <vt:lpstr>1. Famine            1-9</vt:lpstr>
      <vt:lpstr>1. Famine            1-9</vt:lpstr>
      <vt:lpstr>1. Famine            1-9</vt:lpstr>
      <vt:lpstr>2. Guarding          10-14</vt:lpstr>
      <vt:lpstr>2. Guarding          10-14</vt:lpstr>
      <vt:lpstr>3. Safety           15-22</vt:lpstr>
      <vt:lpstr>3. Safety           15-22</vt:lpstr>
      <vt:lpstr>Lessons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“Live at Five” Series: Overcoming the World</dc:title>
  <dc:creator>Justin D. Reed</dc:creator>
  <cp:lastModifiedBy>Justin D. Reed</cp:lastModifiedBy>
  <cp:revision>298</cp:revision>
  <dcterms:created xsi:type="dcterms:W3CDTF">2020-03-28T20:11:58Z</dcterms:created>
  <dcterms:modified xsi:type="dcterms:W3CDTF">2022-01-13T20:22:50Z</dcterms:modified>
</cp:coreProperties>
</file>