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296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FDAFD7-6959-4528-BC74-85786B20CBF7}" v="3140" dt="2022-01-12T21:52:51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2B13F890-9CE8-4B66-AD87-D6C2334442D3}"/>
    <pc:docChg chg="custSel modSld">
      <pc:chgData name="Justin D. Reed" userId="c6a793dc6dee29d5" providerId="LiveId" clId="{2B13F890-9CE8-4B66-AD87-D6C2334442D3}" dt="2022-01-09T19:10:27.817" v="109" actId="20577"/>
      <pc:docMkLst>
        <pc:docMk/>
      </pc:docMkLst>
      <pc:sldChg chg="delSp modSp mod">
        <pc:chgData name="Justin D. Reed" userId="c6a793dc6dee29d5" providerId="LiveId" clId="{2B13F890-9CE8-4B66-AD87-D6C2334442D3}" dt="2022-01-09T19:08:42.236" v="98" actId="404"/>
        <pc:sldMkLst>
          <pc:docMk/>
          <pc:sldMk cId="3061026221" sldId="256"/>
        </pc:sldMkLst>
        <pc:spChg chg="del">
          <ac:chgData name="Justin D. Reed" userId="c6a793dc6dee29d5" providerId="LiveId" clId="{2B13F890-9CE8-4B66-AD87-D6C2334442D3}" dt="2021-12-26T21:20:27.676" v="59" actId="478"/>
          <ac:spMkLst>
            <pc:docMk/>
            <pc:sldMk cId="3061026221" sldId="256"/>
            <ac:spMk id="2" creationId="{8F6011B6-0CE1-4F23-9F78-C1E87F3F0773}"/>
          </ac:spMkLst>
        </pc:spChg>
        <pc:spChg chg="mod">
          <ac:chgData name="Justin D. Reed" userId="c6a793dc6dee29d5" providerId="LiveId" clId="{2B13F890-9CE8-4B66-AD87-D6C2334442D3}" dt="2022-01-09T19:08:42.236" v="98" actId="404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2B13F890-9CE8-4B66-AD87-D6C2334442D3}" dt="2022-01-09T19:10:27.817" v="109" actId="20577"/>
        <pc:sldMkLst>
          <pc:docMk/>
          <pc:sldMk cId="3372097694" sldId="283"/>
        </pc:sldMkLst>
        <pc:spChg chg="mod">
          <ac:chgData name="Justin D. Reed" userId="c6a793dc6dee29d5" providerId="LiveId" clId="{2B13F890-9CE8-4B66-AD87-D6C2334442D3}" dt="2022-01-09T19:10:27.817" v="109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">
        <pc:chgData name="Justin D. Reed" userId="c6a793dc6dee29d5" providerId="LiveId" clId="{2B13F890-9CE8-4B66-AD87-D6C2334442D3}" dt="2022-01-09T19:08:47.308" v="104" actId="20577"/>
        <pc:sldMkLst>
          <pc:docMk/>
          <pc:sldMk cId="3121542121" sldId="299"/>
        </pc:sldMkLst>
        <pc:spChg chg="mod">
          <ac:chgData name="Justin D. Reed" userId="c6a793dc6dee29d5" providerId="LiveId" clId="{2B13F890-9CE8-4B66-AD87-D6C2334442D3}" dt="2022-01-09T19:08:47.308" v="104" actId="20577"/>
          <ac:spMkLst>
            <pc:docMk/>
            <pc:sldMk cId="3121542121" sldId="299"/>
            <ac:spMk id="2" creationId="{3F137064-C405-4669-B17F-DE9821AB6EF6}"/>
          </ac:spMkLst>
        </pc:spChg>
      </pc:sldChg>
    </pc:docChg>
  </pc:docChgLst>
  <pc:docChgLst>
    <pc:chgData name="Justin D. Reed" userId="c6a793dc6dee29d5" providerId="LiveId" clId="{9EFDAFD7-6959-4528-BC74-85786B20CBF7}"/>
    <pc:docChg chg="custSel addSld modSld">
      <pc:chgData name="Justin D. Reed" userId="c6a793dc6dee29d5" providerId="LiveId" clId="{9EFDAFD7-6959-4528-BC74-85786B20CBF7}" dt="2022-01-12T21:52:51.855" v="3603" actId="6549"/>
      <pc:docMkLst>
        <pc:docMk/>
      </pc:docMkLst>
      <pc:sldChg chg="modSp modAnim">
        <pc:chgData name="Justin D. Reed" userId="c6a793dc6dee29d5" providerId="LiveId" clId="{9EFDAFD7-6959-4528-BC74-85786B20CBF7}" dt="2022-01-12T21:47:38.294" v="3602" actId="20577"/>
        <pc:sldMkLst>
          <pc:docMk/>
          <pc:sldMk cId="3932350622" sldId="296"/>
        </pc:sldMkLst>
        <pc:spChg chg="mod">
          <ac:chgData name="Justin D. Reed" userId="c6a793dc6dee29d5" providerId="LiveId" clId="{9EFDAFD7-6959-4528-BC74-85786B20CBF7}" dt="2022-01-12T21:47:38.294" v="3602" actId="20577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9EFDAFD7-6959-4528-BC74-85786B20CBF7}" dt="2022-01-12T21:29:17.882" v="665" actId="20577"/>
        <pc:sldMkLst>
          <pc:docMk/>
          <pc:sldMk cId="4251386436" sldId="297"/>
        </pc:sldMkLst>
        <pc:spChg chg="mod">
          <ac:chgData name="Justin D. Reed" userId="c6a793dc6dee29d5" providerId="LiveId" clId="{9EFDAFD7-6959-4528-BC74-85786B20CBF7}" dt="2022-01-12T21:27:10.067" v="285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9EFDAFD7-6959-4528-BC74-85786B20CBF7}" dt="2022-01-12T21:29:17.882" v="665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9EFDAFD7-6959-4528-BC74-85786B20CBF7}" dt="2022-01-12T21:26:51.800" v="249" actId="20577"/>
        <pc:sldMkLst>
          <pc:docMk/>
          <pc:sldMk cId="3121542121" sldId="299"/>
        </pc:sldMkLst>
        <pc:spChg chg="mod">
          <ac:chgData name="Justin D. Reed" userId="c6a793dc6dee29d5" providerId="LiveId" clId="{9EFDAFD7-6959-4528-BC74-85786B20CBF7}" dt="2022-01-12T21:26:51.800" v="249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9EFDAFD7-6959-4528-BC74-85786B20CBF7}" dt="2022-01-12T21:30:45.145" v="934" actId="20577"/>
        <pc:sldMkLst>
          <pc:docMk/>
          <pc:sldMk cId="2701615104" sldId="300"/>
        </pc:sldMkLst>
        <pc:spChg chg="mod">
          <ac:chgData name="Justin D. Reed" userId="c6a793dc6dee29d5" providerId="LiveId" clId="{9EFDAFD7-6959-4528-BC74-85786B20CBF7}" dt="2022-01-12T21:30:45.145" v="934" actId="20577"/>
          <ac:spMkLst>
            <pc:docMk/>
            <pc:sldMk cId="2701615104" sldId="300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9EFDAFD7-6959-4528-BC74-85786B20CBF7}" dt="2022-01-12T21:31:33.562" v="1096" actId="20577"/>
        <pc:sldMkLst>
          <pc:docMk/>
          <pc:sldMk cId="3465841059" sldId="301"/>
        </pc:sldMkLst>
        <pc:spChg chg="mod">
          <ac:chgData name="Justin D. Reed" userId="c6a793dc6dee29d5" providerId="LiveId" clId="{9EFDAFD7-6959-4528-BC74-85786B20CBF7}" dt="2022-01-12T21:31:33.562" v="1096" actId="20577"/>
          <ac:spMkLst>
            <pc:docMk/>
            <pc:sldMk cId="3465841059" sldId="301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9EFDAFD7-6959-4528-BC74-85786B20CBF7}" dt="2022-01-12T21:33:45.201" v="1469" actId="20577"/>
        <pc:sldMkLst>
          <pc:docMk/>
          <pc:sldMk cId="994177269" sldId="302"/>
        </pc:sldMkLst>
        <pc:spChg chg="mod">
          <ac:chgData name="Justin D. Reed" userId="c6a793dc6dee29d5" providerId="LiveId" clId="{9EFDAFD7-6959-4528-BC74-85786B20CBF7}" dt="2022-01-12T21:31:58.923" v="1151" actId="27636"/>
          <ac:spMkLst>
            <pc:docMk/>
            <pc:sldMk cId="994177269" sldId="302"/>
            <ac:spMk id="2" creationId="{3F137064-C405-4669-B17F-DE9821AB6EF6}"/>
          </ac:spMkLst>
        </pc:spChg>
        <pc:spChg chg="mod">
          <ac:chgData name="Justin D. Reed" userId="c6a793dc6dee29d5" providerId="LiveId" clId="{9EFDAFD7-6959-4528-BC74-85786B20CBF7}" dt="2022-01-12T21:33:45.201" v="1469" actId="20577"/>
          <ac:spMkLst>
            <pc:docMk/>
            <pc:sldMk cId="994177269" sldId="302"/>
            <ac:spMk id="3" creationId="{A9E165BB-F099-4517-BC5D-F6888EC3E787}"/>
          </ac:spMkLst>
        </pc:spChg>
      </pc:sldChg>
      <pc:sldChg chg="add">
        <pc:chgData name="Justin D. Reed" userId="c6a793dc6dee29d5" providerId="LiveId" clId="{9EFDAFD7-6959-4528-BC74-85786B20CBF7}" dt="2022-01-12T21:33:48.133" v="1470" actId="2890"/>
        <pc:sldMkLst>
          <pc:docMk/>
          <pc:sldMk cId="3295927444" sldId="303"/>
        </pc:sldMkLst>
      </pc:sldChg>
      <pc:sldChg chg="modSp add modAnim">
        <pc:chgData name="Justin D. Reed" userId="c6a793dc6dee29d5" providerId="LiveId" clId="{9EFDAFD7-6959-4528-BC74-85786B20CBF7}" dt="2022-01-12T21:34:13.609" v="1501" actId="20577"/>
        <pc:sldMkLst>
          <pc:docMk/>
          <pc:sldMk cId="1731667730" sldId="304"/>
        </pc:sldMkLst>
        <pc:spChg chg="mod">
          <ac:chgData name="Justin D. Reed" userId="c6a793dc6dee29d5" providerId="LiveId" clId="{9EFDAFD7-6959-4528-BC74-85786B20CBF7}" dt="2022-01-12T21:34:13.609" v="1501" actId="20577"/>
          <ac:spMkLst>
            <pc:docMk/>
            <pc:sldMk cId="1731667730" sldId="304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9EFDAFD7-6959-4528-BC74-85786B20CBF7}" dt="2022-01-12T21:36:16.217" v="1858" actId="20577"/>
        <pc:sldMkLst>
          <pc:docMk/>
          <pc:sldMk cId="2167053581" sldId="305"/>
        </pc:sldMkLst>
        <pc:spChg chg="mod">
          <ac:chgData name="Justin D. Reed" userId="c6a793dc6dee29d5" providerId="LiveId" clId="{9EFDAFD7-6959-4528-BC74-85786B20CBF7}" dt="2022-01-12T21:34:33.867" v="1543" actId="27636"/>
          <ac:spMkLst>
            <pc:docMk/>
            <pc:sldMk cId="2167053581" sldId="305"/>
            <ac:spMk id="2" creationId="{3F137064-C405-4669-B17F-DE9821AB6EF6}"/>
          </ac:spMkLst>
        </pc:spChg>
        <pc:spChg chg="mod">
          <ac:chgData name="Justin D. Reed" userId="c6a793dc6dee29d5" providerId="LiveId" clId="{9EFDAFD7-6959-4528-BC74-85786B20CBF7}" dt="2022-01-12T21:36:16.217" v="1858" actId="20577"/>
          <ac:spMkLst>
            <pc:docMk/>
            <pc:sldMk cId="2167053581" sldId="305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9EFDAFD7-6959-4528-BC74-85786B20CBF7}" dt="2022-01-12T21:38:05" v="2096" actId="20577"/>
        <pc:sldMkLst>
          <pc:docMk/>
          <pc:sldMk cId="3591278810" sldId="306"/>
        </pc:sldMkLst>
        <pc:spChg chg="mod">
          <ac:chgData name="Justin D. Reed" userId="c6a793dc6dee29d5" providerId="LiveId" clId="{9EFDAFD7-6959-4528-BC74-85786B20CBF7}" dt="2022-01-12T21:38:05" v="2096" actId="20577"/>
          <ac:spMkLst>
            <pc:docMk/>
            <pc:sldMk cId="3591278810" sldId="306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9EFDAFD7-6959-4528-BC74-85786B20CBF7}" dt="2022-01-12T21:40:16.794" v="2479" actId="20577"/>
        <pc:sldMkLst>
          <pc:docMk/>
          <pc:sldMk cId="2065419218" sldId="307"/>
        </pc:sldMkLst>
        <pc:spChg chg="mod">
          <ac:chgData name="Justin D. Reed" userId="c6a793dc6dee29d5" providerId="LiveId" clId="{9EFDAFD7-6959-4528-BC74-85786B20CBF7}" dt="2022-01-12T21:38:19.580" v="2130" actId="27636"/>
          <ac:spMkLst>
            <pc:docMk/>
            <pc:sldMk cId="2065419218" sldId="307"/>
            <ac:spMk id="2" creationId="{3F137064-C405-4669-B17F-DE9821AB6EF6}"/>
          </ac:spMkLst>
        </pc:spChg>
        <pc:spChg chg="mod">
          <ac:chgData name="Justin D. Reed" userId="c6a793dc6dee29d5" providerId="LiveId" clId="{9EFDAFD7-6959-4528-BC74-85786B20CBF7}" dt="2022-01-12T21:40:16.794" v="2479" actId="20577"/>
          <ac:spMkLst>
            <pc:docMk/>
            <pc:sldMk cId="2065419218" sldId="307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9EFDAFD7-6959-4528-BC74-85786B20CBF7}" dt="2022-01-12T21:52:51.855" v="3603" actId="6549"/>
        <pc:sldMkLst>
          <pc:docMk/>
          <pc:sldMk cId="218767343" sldId="308"/>
        </pc:sldMkLst>
        <pc:spChg chg="mod">
          <ac:chgData name="Justin D. Reed" userId="c6a793dc6dee29d5" providerId="LiveId" clId="{9EFDAFD7-6959-4528-BC74-85786B20CBF7}" dt="2022-01-12T21:40:36.379" v="2518" actId="27636"/>
          <ac:spMkLst>
            <pc:docMk/>
            <pc:sldMk cId="218767343" sldId="308"/>
            <ac:spMk id="2" creationId="{3F137064-C405-4669-B17F-DE9821AB6EF6}"/>
          </ac:spMkLst>
        </pc:spChg>
        <pc:spChg chg="mod">
          <ac:chgData name="Justin D. Reed" userId="c6a793dc6dee29d5" providerId="LiveId" clId="{9EFDAFD7-6959-4528-BC74-85786B20CBF7}" dt="2022-01-12T21:52:51.855" v="3603" actId="6549"/>
          <ac:spMkLst>
            <pc:docMk/>
            <pc:sldMk cId="218767343" sldId="308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9EFDAFD7-6959-4528-BC74-85786B20CBF7}" dt="2022-01-12T21:43:30.407" v="3114" actId="20577"/>
        <pc:sldMkLst>
          <pc:docMk/>
          <pc:sldMk cId="1972263958" sldId="309"/>
        </pc:sldMkLst>
        <pc:spChg chg="mod">
          <ac:chgData name="Justin D. Reed" userId="c6a793dc6dee29d5" providerId="LiveId" clId="{9EFDAFD7-6959-4528-BC74-85786B20CBF7}" dt="2022-01-12T21:43:30.407" v="3114" actId="20577"/>
          <ac:spMkLst>
            <pc:docMk/>
            <pc:sldMk cId="1972263958" sldId="309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Ch. 19 </a:t>
            </a:r>
            <a:r>
              <a:rPr lang="en-US" sz="7200" dirty="0">
                <a:solidFill>
                  <a:schemeClr val="bg1"/>
                </a:solidFill>
              </a:rPr>
              <a:t>From Jordan to Jerusalem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David Spares					    16-23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22: In Hebrew: “</a:t>
            </a:r>
            <a:r>
              <a:rPr lang="en-US" sz="5000" i="1" dirty="0">
                <a:solidFill>
                  <a:schemeClr val="bg1"/>
                </a:solidFill>
              </a:rPr>
              <a:t>that ye be to me for a </a:t>
            </a:r>
            <a:r>
              <a:rPr lang="en-US" sz="5000" i="1" dirty="0" err="1">
                <a:solidFill>
                  <a:schemeClr val="bg1"/>
                </a:solidFill>
              </a:rPr>
              <a:t>satan</a:t>
            </a:r>
            <a:r>
              <a:rPr lang="en-US" sz="5000" i="1" dirty="0">
                <a:solidFill>
                  <a:schemeClr val="bg1"/>
                </a:solidFill>
              </a:rPr>
              <a:t>.”</a:t>
            </a:r>
            <a:r>
              <a:rPr lang="en-US" sz="5000" dirty="0">
                <a:solidFill>
                  <a:schemeClr val="bg1"/>
                </a:solidFill>
              </a:rPr>
              <a:t> D a forerunner of Christ, cf. Mt. 4:4ff, 16:23.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23: D kept his oath to Shimei, 1K 2:8-9, 36ff; at the end of his life, he instructs Solomon to kill Shimei.</a:t>
            </a:r>
          </a:p>
        </p:txBody>
      </p:sp>
    </p:spTree>
    <p:extLst>
      <p:ext uri="{BB962C8B-B14F-4D97-AF65-F5344CB8AC3E}">
        <p14:creationId xmlns:p14="http://schemas.microsoft.com/office/powerpoint/2010/main" val="359127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David Leaves					    24-30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24: literally grandson; Jonathan is father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Only proof D needed that Mephibosheth was telling the truth is mourning since D left Jerusalem.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has a dilemma: he already gave all of Mephibosheth’s property to </a:t>
            </a:r>
            <a:r>
              <a:rPr lang="en-US" sz="5000" dirty="0" err="1">
                <a:solidFill>
                  <a:schemeClr val="bg1"/>
                </a:solidFill>
              </a:rPr>
              <a:t>Ziba</a:t>
            </a:r>
            <a:r>
              <a:rPr lang="en-US" sz="5000" dirty="0">
                <a:solidFill>
                  <a:schemeClr val="bg1"/>
                </a:solidFill>
              </a:rPr>
              <a:t>. Answer very reminiscent to Solomon, 1K 3:16-28.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30: M’s answer similar to harlot w/ Solomon.</a:t>
            </a:r>
          </a:p>
        </p:txBody>
      </p:sp>
    </p:spTree>
    <p:extLst>
      <p:ext uri="{BB962C8B-B14F-4D97-AF65-F5344CB8AC3E}">
        <p14:creationId xmlns:p14="http://schemas.microsoft.com/office/powerpoint/2010/main" val="206541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David Returns				         31-43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D’s offer was for the whole family to come with him.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Barzillai’s decline was due to his age. He knew his life was </a:t>
            </a:r>
            <a:r>
              <a:rPr lang="en-US" sz="5000">
                <a:solidFill>
                  <a:schemeClr val="bg1"/>
                </a:solidFill>
              </a:rPr>
              <a:t>nearing its </a:t>
            </a:r>
            <a:r>
              <a:rPr lang="en-US" sz="5000" dirty="0">
                <a:solidFill>
                  <a:schemeClr val="bg1"/>
                </a:solidFill>
              </a:rPr>
              <a:t>end &amp; he could not enjoy all the king’s blessings.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37: Josephus says </a:t>
            </a:r>
            <a:r>
              <a:rPr lang="en-US" sz="5000" dirty="0" err="1">
                <a:solidFill>
                  <a:schemeClr val="bg1"/>
                </a:solidFill>
              </a:rPr>
              <a:t>Chimham</a:t>
            </a:r>
            <a:r>
              <a:rPr lang="en-US" sz="5000" dirty="0">
                <a:solidFill>
                  <a:schemeClr val="bg1"/>
                </a:solidFill>
              </a:rPr>
              <a:t> was B’s son, cf. 1K 2:7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40: Ominous words indicate separation</a:t>
            </a:r>
          </a:p>
        </p:txBody>
      </p:sp>
    </p:spTree>
    <p:extLst>
      <p:ext uri="{BB962C8B-B14F-4D97-AF65-F5344CB8AC3E}">
        <p14:creationId xmlns:p14="http://schemas.microsoft.com/office/powerpoint/2010/main" val="21876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David Returns				         31-43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Separation present since the time of the Judges.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41: each part jealous of the king’s favor. Tribal jealousy &amp; bitterness marred what should’ve been a happy end to a rebellion.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43: Judah annoyed the Northerners. Sheba sees an opportunity for a rebellion. </a:t>
            </a:r>
          </a:p>
        </p:txBody>
      </p:sp>
    </p:spTree>
    <p:extLst>
      <p:ext uri="{BB962C8B-B14F-4D97-AF65-F5344CB8AC3E}">
        <p14:creationId xmlns:p14="http://schemas.microsoft.com/office/powerpoint/2010/main" val="19722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spent a period loudly mourning Absalom. There is a time for us to mourn for our loved ones, Eccl. 3:4. We need to be careful to not let this period of mourning keep us from being faithful to God.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was mad at Joab and because of this he made a stupid decision. We need to never let our anger get the best of us – Eph. 4:25-27.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The tribes of God’s people were not unified behind D. Jesus said it best: “if a house be divided against itself, that house cannot stand.” Mark 3:25. Unity!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2022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2022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>
                <a:solidFill>
                  <a:srgbClr val="FFFF00"/>
                </a:solidFill>
              </a:rPr>
              <a:t>208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From Jordan </a:t>
            </a:r>
            <a:r>
              <a:rPr lang="en-US" sz="6600" dirty="0">
                <a:solidFill>
                  <a:schemeClr val="bg1"/>
                </a:solidFill>
              </a:rPr>
              <a:t>to Jerusalem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Following Absalom’s acts, D could not avoid a period of strife and confusion – D is a part of the problem.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Joab’s actions saved the kingdom.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5 things about David in this chapter: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David’s Cry							 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2: valiant soldiers were entitled to be appreciated and applauded for their deeds.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Upon their arrival at </a:t>
            </a:r>
            <a:r>
              <a:rPr lang="en-US" sz="5000" dirty="0" err="1">
                <a:solidFill>
                  <a:schemeClr val="bg1"/>
                </a:solidFill>
              </a:rPr>
              <a:t>Mahanaim</a:t>
            </a:r>
            <a:r>
              <a:rPr lang="en-US" sz="5000" dirty="0">
                <a:solidFill>
                  <a:schemeClr val="bg1"/>
                </a:solidFill>
              </a:rPr>
              <a:t>, they find D being a crybaby &gt; troops think D is displeased with them &gt; ashamed of their king.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ostentatious wailing for Absalom was a direct violation of God’s Law: 1S 16:1, Lev. 10:6; D was carried away with his emotions.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David’s Cry							 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 desired to be alone when grieving.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true words to a great degree by Joab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rebuke lacks respect: situation called for drastic action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Joab was tasked with telling D the truth &amp; D needed to accept that truth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D realized Joab’s wisdom &amp; took his seat</a:t>
            </a:r>
          </a:p>
        </p:txBody>
      </p:sp>
    </p:spTree>
    <p:extLst>
      <p:ext uri="{BB962C8B-B14F-4D97-AF65-F5344CB8AC3E}">
        <p14:creationId xmlns:p14="http://schemas.microsoft.com/office/powerpoint/2010/main" val="270161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David’s Cry							 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9: a great time of grief and perplexity for Israel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only place Absalom’s anointing is mentioned – probably took place in Hebron</a:t>
            </a:r>
          </a:p>
        </p:txBody>
      </p:sp>
    </p:spTree>
    <p:extLst>
      <p:ext uri="{BB962C8B-B14F-4D97-AF65-F5344CB8AC3E}">
        <p14:creationId xmlns:p14="http://schemas.microsoft.com/office/powerpoint/2010/main" val="34658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David is Stupid				    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 need to do a change of leadership: from a loyal supporter to an enemy.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</a:t>
            </a:r>
            <a:r>
              <a:rPr lang="en-US" sz="5000" dirty="0" err="1">
                <a:solidFill>
                  <a:schemeClr val="bg1"/>
                </a:solidFill>
              </a:rPr>
              <a:t>Amasa’s</a:t>
            </a:r>
            <a:r>
              <a:rPr lang="en-US" sz="5000" dirty="0">
                <a:solidFill>
                  <a:schemeClr val="bg1"/>
                </a:solidFill>
              </a:rPr>
              <a:t> father not even an Israelite, Joab more closely kin to D</a:t>
            </a:r>
          </a:p>
          <a:p>
            <a:r>
              <a:rPr lang="en-US" sz="5000" dirty="0">
                <a:solidFill>
                  <a:schemeClr val="bg1"/>
                </a:solidFill>
              </a:rPr>
              <a:t>Willis: 1] provide an inducement to Joab; 2] punish Joab for killing Absalom; 3] punish him for his stern rebuke.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action sealed </a:t>
            </a:r>
            <a:r>
              <a:rPr lang="en-US" sz="5000" dirty="0" err="1">
                <a:solidFill>
                  <a:schemeClr val="bg1"/>
                </a:solidFill>
              </a:rPr>
              <a:t>Amasa’s</a:t>
            </a:r>
            <a:r>
              <a:rPr lang="en-US" sz="5000" dirty="0">
                <a:solidFill>
                  <a:schemeClr val="bg1"/>
                </a:solidFill>
              </a:rPr>
              <a:t> doom.</a:t>
            </a:r>
          </a:p>
        </p:txBody>
      </p:sp>
    </p:spTree>
    <p:extLst>
      <p:ext uri="{BB962C8B-B14F-4D97-AF65-F5344CB8AC3E}">
        <p14:creationId xmlns:p14="http://schemas.microsoft.com/office/powerpoint/2010/main" val="99417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David is Stupid				    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 need to do a change of leadership: from a loyal supporter to an enemy.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</a:t>
            </a:r>
            <a:r>
              <a:rPr lang="en-US" sz="5000" dirty="0" err="1">
                <a:solidFill>
                  <a:schemeClr val="bg1"/>
                </a:solidFill>
              </a:rPr>
              <a:t>Amasa’s</a:t>
            </a:r>
            <a:r>
              <a:rPr lang="en-US" sz="5000" dirty="0">
                <a:solidFill>
                  <a:schemeClr val="bg1"/>
                </a:solidFill>
              </a:rPr>
              <a:t> father not even an Israelite, Joab more closely kin to D</a:t>
            </a:r>
          </a:p>
          <a:p>
            <a:r>
              <a:rPr lang="en-US" sz="5000" dirty="0">
                <a:solidFill>
                  <a:schemeClr val="bg1"/>
                </a:solidFill>
              </a:rPr>
              <a:t>Willis: 1] provide an inducement to Joab; 2] punish Joab for killing Absalom; 3] punish him for his stern rebuke.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action sealed </a:t>
            </a:r>
            <a:r>
              <a:rPr lang="en-US" sz="5000" dirty="0" err="1">
                <a:solidFill>
                  <a:schemeClr val="bg1"/>
                </a:solidFill>
              </a:rPr>
              <a:t>Amasa’s</a:t>
            </a:r>
            <a:r>
              <a:rPr lang="en-US" sz="5000" dirty="0">
                <a:solidFill>
                  <a:schemeClr val="bg1"/>
                </a:solidFill>
              </a:rPr>
              <a:t> doom.</a:t>
            </a:r>
          </a:p>
        </p:txBody>
      </p:sp>
    </p:spTree>
    <p:extLst>
      <p:ext uri="{BB962C8B-B14F-4D97-AF65-F5344CB8AC3E}">
        <p14:creationId xmlns:p14="http://schemas.microsoft.com/office/powerpoint/2010/main" val="329592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David is Stupid				    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14: D is right in this policy.</a:t>
            </a:r>
          </a:p>
        </p:txBody>
      </p:sp>
    </p:spTree>
    <p:extLst>
      <p:ext uri="{BB962C8B-B14F-4D97-AF65-F5344CB8AC3E}">
        <p14:creationId xmlns:p14="http://schemas.microsoft.com/office/powerpoint/2010/main" val="173166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David Spares					    16-23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16,17: attended by so many men is proof he was a great influence. </a:t>
            </a:r>
            <a:r>
              <a:rPr lang="en-US" sz="5000" dirty="0" err="1">
                <a:solidFill>
                  <a:schemeClr val="bg1"/>
                </a:solidFill>
              </a:rPr>
              <a:t>Ziba</a:t>
            </a:r>
            <a:r>
              <a:rPr lang="en-US" sz="5000" dirty="0">
                <a:solidFill>
                  <a:schemeClr val="bg1"/>
                </a:solidFill>
              </a:rPr>
              <a:t> represents all of Saul’s house.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some valuable assistance given.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20: house of Joseph: Amos 5:6: Ten Northern Tribes; Shimei was a weak and selfish hypocrite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21: serious crime to kill God’s anointed, 1S 24:6, 10, 26:9</a:t>
            </a:r>
          </a:p>
        </p:txBody>
      </p:sp>
    </p:spTree>
    <p:extLst>
      <p:ext uri="{BB962C8B-B14F-4D97-AF65-F5344CB8AC3E}">
        <p14:creationId xmlns:p14="http://schemas.microsoft.com/office/powerpoint/2010/main" val="216705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18407</TotalTime>
  <Words>927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From Jordan to Jerusalem</vt:lpstr>
      <vt:lpstr>1. David’s Cry         1-10</vt:lpstr>
      <vt:lpstr>1. David’s Cry         1-10</vt:lpstr>
      <vt:lpstr>1. David’s Cry         1-10</vt:lpstr>
      <vt:lpstr>2. David is Stupid        11-15</vt:lpstr>
      <vt:lpstr>2. David is Stupid        11-15</vt:lpstr>
      <vt:lpstr>2. David is Stupid        11-15</vt:lpstr>
      <vt:lpstr>3. David Spares         16-23</vt:lpstr>
      <vt:lpstr>3. David Spares         16-23</vt:lpstr>
      <vt:lpstr>4. David Leaves         24-30</vt:lpstr>
      <vt:lpstr>5. David Returns             31-43</vt:lpstr>
      <vt:lpstr>5. David Returns             31-43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296</cp:revision>
  <dcterms:created xsi:type="dcterms:W3CDTF">2020-03-28T20:11:58Z</dcterms:created>
  <dcterms:modified xsi:type="dcterms:W3CDTF">2022-01-12T21:53:25Z</dcterms:modified>
</cp:coreProperties>
</file>