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4" r:id="rId2"/>
    <p:sldId id="302" r:id="rId3"/>
    <p:sldId id="303" r:id="rId4"/>
    <p:sldId id="305" r:id="rId5"/>
    <p:sldId id="306" r:id="rId6"/>
    <p:sldId id="307" r:id="rId7"/>
    <p:sldId id="308" r:id="rId8"/>
    <p:sldId id="309" r:id="rId9"/>
    <p:sldId id="310" r:id="rId10"/>
    <p:sldId id="256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132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B756D7-8377-4A4F-80BC-90642872F32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3915CDA-0016-4D42-9BAE-656777F749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E6FE4C-5508-486F-A0F8-1EE2DF1C6B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D9C8C-376F-4B59-B058-B40B975B09BA}" type="datetimeFigureOut">
              <a:rPr lang="en-US" smtClean="0"/>
              <a:t>4/25/2020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935248-9131-43F8-B287-50FA689C3B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7CE69A-BE08-465A-BB47-6A9985F7FE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A609D-4B5F-4C0F-9810-9204699321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12824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AA213C-1446-45C4-AEBE-039697EB7C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630C90C-ED36-43B3-9F03-127D439C5F9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51DCCF-6FB0-46A3-9CF3-651ECA4A96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D9C8C-376F-4B59-B058-B40B975B09BA}" type="datetimeFigureOut">
              <a:rPr lang="en-US" smtClean="0"/>
              <a:t>4/25/2020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71F934-7FB4-42DB-9256-4D86837C4C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8CDBD8-2E3A-4D9C-B54E-2D9285911B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A609D-4B5F-4C0F-9810-9204699321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96460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BCB74A2-9CCE-4A37-B357-21673378911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CB07220-569A-4166-B13F-28282E466B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4894B8-53F6-40E6-B6AD-D2620F5D58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D9C8C-376F-4B59-B058-B40B975B09BA}" type="datetimeFigureOut">
              <a:rPr lang="en-US" smtClean="0"/>
              <a:t>4/25/2020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B78984-CD12-44DD-A1CA-E1E1AC650F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996B1E-FC7B-4588-A4BB-46BB26C6EC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A609D-4B5F-4C0F-9810-9204699321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5525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6A19C7-F951-46ED-9B0F-1AA6436C8D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DDDE4C-1395-44FD-BB4D-3ECEDBB1B5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46F89C-0B45-418D-A383-36AEA8D30A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D9C8C-376F-4B59-B058-B40B975B09BA}" type="datetimeFigureOut">
              <a:rPr lang="en-US" smtClean="0"/>
              <a:t>4/25/2020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1275CE-1E75-4AB2-BAF8-2CE55C19F1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C85C5E-A952-430B-BD17-2563334B5A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A609D-4B5F-4C0F-9810-9204699321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03876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7A2F9A-B617-4191-8FE9-E37E6F1C4F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946734-DA39-4D31-941D-320B5F5388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6F83C8-BC32-4482-8EC0-85FF752BE4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D9C8C-376F-4B59-B058-B40B975B09BA}" type="datetimeFigureOut">
              <a:rPr lang="en-US" smtClean="0"/>
              <a:t>4/25/2020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87005E-F378-49D1-BB5F-0E4AE0F7F8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E5781E-D8C5-4309-B876-B4AACF35BB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A609D-4B5F-4C0F-9810-9204699321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11034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2428B2-3D3D-47C6-A1A5-6CD6AC0CA5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EE8D8A-AE24-4ED6-A950-7D0D04929A6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915FC1B-FA86-4108-BEDF-C32D9074497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A6BCC01-02C8-4FE8-9967-56BB1714A1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D9C8C-376F-4B59-B058-B40B975B09BA}" type="datetimeFigureOut">
              <a:rPr lang="en-US" smtClean="0"/>
              <a:t>4/25/2020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FEA4400-C59C-460B-8035-0A2D94C114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79887A6-C1FB-4808-A7DA-F6CE856022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A609D-4B5F-4C0F-9810-9204699321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4256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E39B8B-28AA-4146-9D66-82FC5F45DD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6CD633D-0766-4AB4-B886-981307370D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3373DFC-8E77-461C-A648-F819333852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0F8C463-6D68-485B-BE77-FCE1181C7BA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B6DF87C-0FEB-42E9-A3C1-916530EA588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8362D14-1922-4D0B-A7E6-6CE2FFC389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D9C8C-376F-4B59-B058-B40B975B09BA}" type="datetimeFigureOut">
              <a:rPr lang="en-US" smtClean="0"/>
              <a:t>4/25/2020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429FEF3-4008-4956-8241-1F43D7F16F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6A11E63-3556-46FA-BED6-237D2DD277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A609D-4B5F-4C0F-9810-9204699321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3248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F00C10-F09E-4F11-ADDF-7A9FAC0C78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D5F88FC-74E8-4791-953E-A8006E0E4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D9C8C-376F-4B59-B058-B40B975B09BA}" type="datetimeFigureOut">
              <a:rPr lang="en-US" smtClean="0"/>
              <a:t>4/25/2020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DA211FF-EDE5-483F-89B0-89913FFDFE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4E65DD2-343B-482F-88B8-E462D40540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A609D-4B5F-4C0F-9810-9204699321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56208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B837295-51E5-485B-B307-585345B22F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D9C8C-376F-4B59-B058-B40B975B09BA}" type="datetimeFigureOut">
              <a:rPr lang="en-US" smtClean="0"/>
              <a:t>4/25/2020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9B50C5C-2CD4-4B7A-A1C1-2ED4E7718E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B2FEBE5-4250-46FC-8055-BE0E8E82F1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A609D-4B5F-4C0F-9810-9204699321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68077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BB6686-B457-48FB-9DBD-508FC11539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F32A02-5D07-4338-AC41-CC04A1BAD8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BA1C7EE-6BB7-4690-ACEC-AE1C99F272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1231897-C743-42CF-AE2C-816C2C71EE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D9C8C-376F-4B59-B058-B40B975B09BA}" type="datetimeFigureOut">
              <a:rPr lang="en-US" smtClean="0"/>
              <a:t>4/25/2020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F1CC0FD-CA36-4DF1-8A8E-06EBB4BC54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51E6A06-EAC0-43EA-BB9C-8C308443AE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A609D-4B5F-4C0F-9810-9204699321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90265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7AABA2-498C-4B72-9094-F49D7B89F1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6C0EB73-EBF4-4269-83AF-6595F3899C5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B421C0F-4830-4B8E-B93D-5A061C4ECFF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1CB6110-E19E-4BAA-993D-61BA48C985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D9C8C-376F-4B59-B058-B40B975B09BA}" type="datetimeFigureOut">
              <a:rPr lang="en-US" smtClean="0"/>
              <a:t>4/25/2020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D54133-0B69-4226-94F9-6C2185B80F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19D6980-4B89-45CB-B8E1-5132939751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A609D-4B5F-4C0F-9810-9204699321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60269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BED13B2-E983-48ED-96F6-5B7F12D381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43BA604-FF1A-42B6-8722-720FD856AE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B117F0-B327-453F-938D-58275512329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9D9C8C-376F-4B59-B058-B40B975B09BA}" type="datetimeFigureOut">
              <a:rPr lang="en-US" smtClean="0"/>
              <a:t>4/25/2020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EF8108-E678-445A-89D6-E692F1E1007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17BE33-967E-467A-BE84-313783CE036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9A609D-4B5F-4C0F-9810-9204699321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55151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BD7B1C-0A03-49AE-91CE-B1190C365F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65125"/>
            <a:ext cx="12192000" cy="5704371"/>
          </a:xfrm>
        </p:spPr>
        <p:txBody>
          <a:bodyPr>
            <a:normAutofit fontScale="90000"/>
          </a:bodyPr>
          <a:lstStyle/>
          <a:p>
            <a:pPr algn="ctr"/>
            <a:r>
              <a:rPr lang="en-US" sz="13600" dirty="0">
                <a:solidFill>
                  <a:schemeClr val="bg1"/>
                </a:solidFill>
              </a:rPr>
              <a:t>What’s In A Name?</a:t>
            </a:r>
            <a:br>
              <a:rPr lang="en-US" sz="13800" dirty="0">
                <a:solidFill>
                  <a:schemeClr val="bg1"/>
                </a:solidFill>
              </a:rPr>
            </a:br>
            <a:br>
              <a:rPr lang="en-US" sz="13800" dirty="0">
                <a:solidFill>
                  <a:schemeClr val="bg1"/>
                </a:solidFill>
              </a:rPr>
            </a:br>
            <a:r>
              <a:rPr lang="en-US" sz="13800" dirty="0">
                <a:solidFill>
                  <a:schemeClr val="bg1"/>
                </a:solidFill>
              </a:rPr>
              <a:t>Matthew 1:21</a:t>
            </a:r>
          </a:p>
        </p:txBody>
      </p:sp>
    </p:spTree>
    <p:extLst>
      <p:ext uri="{BB962C8B-B14F-4D97-AF65-F5344CB8AC3E}">
        <p14:creationId xmlns:p14="http://schemas.microsoft.com/office/powerpoint/2010/main" val="14208917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A62C88-1AF5-486A-88C2-2D4EBEF599B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-98474"/>
            <a:ext cx="12192000" cy="6956474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Find more of Justin Reed’s Bible notes, sermons, lessons, sermon recordings, and more online for free at thejustinreedshow.com/</a:t>
            </a:r>
            <a:r>
              <a:rPr lang="en-US" dirty="0" err="1">
                <a:solidFill>
                  <a:srgbClr val="FFFF00"/>
                </a:solidFill>
              </a:rPr>
              <a:t>bibleresources</a:t>
            </a:r>
            <a:br>
              <a:rPr lang="en-US" dirty="0">
                <a:solidFill>
                  <a:srgbClr val="FFFF00"/>
                </a:solidFill>
              </a:rPr>
            </a:br>
            <a:br>
              <a:rPr lang="en-US" dirty="0">
                <a:solidFill>
                  <a:srgbClr val="FFFF00"/>
                </a:solidFill>
              </a:rPr>
            </a:br>
            <a:r>
              <a:rPr lang="en-US">
                <a:solidFill>
                  <a:srgbClr val="FFFF00"/>
                </a:solidFill>
              </a:rPr>
              <a:t>PPT ©2020 </a:t>
            </a:r>
            <a:r>
              <a:rPr lang="en-US" dirty="0">
                <a:solidFill>
                  <a:srgbClr val="FFFF00"/>
                </a:solidFill>
              </a:rPr>
              <a:t>Justin D. Reed</a:t>
            </a:r>
            <a:br>
              <a:rPr lang="en-US" dirty="0">
                <a:solidFill>
                  <a:srgbClr val="FFFF00"/>
                </a:solidFill>
              </a:rPr>
            </a:br>
            <a:r>
              <a:rPr lang="en-US" dirty="0">
                <a:solidFill>
                  <a:srgbClr val="FFFF00"/>
                </a:solidFill>
              </a:rPr>
              <a:t>Post Office Box 292 </a:t>
            </a:r>
            <a:br>
              <a:rPr lang="en-US" dirty="0">
                <a:solidFill>
                  <a:srgbClr val="FFFF00"/>
                </a:solidFill>
              </a:rPr>
            </a:br>
            <a:r>
              <a:rPr lang="en-US" dirty="0">
                <a:solidFill>
                  <a:srgbClr val="FFFF00"/>
                </a:solidFill>
              </a:rPr>
              <a:t>Woodbury TN 37190</a:t>
            </a:r>
          </a:p>
        </p:txBody>
      </p:sp>
    </p:spTree>
    <p:extLst>
      <p:ext uri="{BB962C8B-B14F-4D97-AF65-F5344CB8AC3E}">
        <p14:creationId xmlns:p14="http://schemas.microsoft.com/office/powerpoint/2010/main" val="33716259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4255DD-6C44-4440-9D46-91BCD7EB78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What’s In A Name?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7A4F03-309F-4EF2-B873-7BD1960089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095375"/>
            <a:ext cx="10515600" cy="6431860"/>
          </a:xfrm>
        </p:spPr>
        <p:txBody>
          <a:bodyPr>
            <a:normAutofit/>
          </a:bodyPr>
          <a:lstStyle/>
          <a:p>
            <a:r>
              <a:rPr lang="en-US" sz="5400" dirty="0">
                <a:solidFill>
                  <a:schemeClr val="bg1"/>
                </a:solidFill>
              </a:rPr>
              <a:t>Names are important</a:t>
            </a:r>
          </a:p>
          <a:p>
            <a:r>
              <a:rPr lang="en-US" sz="5400" dirty="0">
                <a:solidFill>
                  <a:schemeClr val="bg1"/>
                </a:solidFill>
              </a:rPr>
              <a:t>Defined: “a word or phrase that constitutes the distinctive designation of a person or thing; reputation; family or clan”</a:t>
            </a:r>
          </a:p>
          <a:p>
            <a:r>
              <a:rPr lang="en-US" sz="5400" dirty="0">
                <a:solidFill>
                  <a:schemeClr val="bg1"/>
                </a:solidFill>
              </a:rPr>
              <a:t>Joshua – “YHWH is salvation”</a:t>
            </a:r>
          </a:p>
          <a:p>
            <a:r>
              <a:rPr lang="en-US" sz="5400" dirty="0">
                <a:solidFill>
                  <a:schemeClr val="bg1"/>
                </a:solidFill>
              </a:rPr>
              <a:t>Jesus – MT. 1:21 – Savior </a:t>
            </a:r>
          </a:p>
          <a:p>
            <a:endParaRPr lang="en-US" sz="5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89104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4255DD-6C44-4440-9D46-91BCD7EB78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1. Adam – Genesis 2:18-25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7A4F03-309F-4EF2-B873-7BD1960089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" y="1056997"/>
            <a:ext cx="12191999" cy="6642515"/>
          </a:xfrm>
        </p:spPr>
        <p:txBody>
          <a:bodyPr>
            <a:normAutofit/>
          </a:bodyPr>
          <a:lstStyle/>
          <a:p>
            <a:r>
              <a:rPr lang="en-US" sz="5400" dirty="0">
                <a:solidFill>
                  <a:schemeClr val="bg1"/>
                </a:solidFill>
              </a:rPr>
              <a:t>Created by God – first man</a:t>
            </a:r>
          </a:p>
          <a:p>
            <a:pPr lvl="1"/>
            <a:r>
              <a:rPr lang="en-US" sz="4600" dirty="0">
                <a:solidFill>
                  <a:schemeClr val="bg1"/>
                </a:solidFill>
              </a:rPr>
              <a:t>Jesus is the “2</a:t>
            </a:r>
            <a:r>
              <a:rPr lang="en-US" sz="4600" baseline="30000" dirty="0">
                <a:solidFill>
                  <a:schemeClr val="bg1"/>
                </a:solidFill>
              </a:rPr>
              <a:t>nd</a:t>
            </a:r>
            <a:r>
              <a:rPr lang="en-US" sz="4600" dirty="0">
                <a:solidFill>
                  <a:schemeClr val="bg1"/>
                </a:solidFill>
              </a:rPr>
              <a:t> Adam” in I Cor. 15:45</a:t>
            </a:r>
          </a:p>
          <a:p>
            <a:r>
              <a:rPr lang="en-US" sz="5000" dirty="0">
                <a:solidFill>
                  <a:schemeClr val="bg1"/>
                </a:solidFill>
              </a:rPr>
              <a:t>He had a job in the Garden of Eden – 2:18-19</a:t>
            </a:r>
          </a:p>
          <a:p>
            <a:r>
              <a:rPr lang="en-US" sz="5000" dirty="0">
                <a:solidFill>
                  <a:schemeClr val="bg1"/>
                </a:solidFill>
              </a:rPr>
              <a:t>Problem: nothing like Adam</a:t>
            </a:r>
          </a:p>
          <a:p>
            <a:pPr lvl="1"/>
            <a:r>
              <a:rPr lang="en-US" sz="4600" dirty="0">
                <a:solidFill>
                  <a:schemeClr val="bg1"/>
                </a:solidFill>
              </a:rPr>
              <a:t>2:20</a:t>
            </a:r>
          </a:p>
          <a:p>
            <a:pPr lvl="1"/>
            <a:r>
              <a:rPr lang="en-US" sz="4600" dirty="0">
                <a:solidFill>
                  <a:schemeClr val="bg1"/>
                </a:solidFill>
              </a:rPr>
              <a:t>2:21-23</a:t>
            </a:r>
          </a:p>
          <a:p>
            <a:r>
              <a:rPr lang="en-US" sz="5000" dirty="0">
                <a:solidFill>
                  <a:schemeClr val="bg1"/>
                </a:solidFill>
              </a:rPr>
              <a:t>Animals are not as important as man!</a:t>
            </a:r>
          </a:p>
        </p:txBody>
      </p:sp>
    </p:spTree>
    <p:extLst>
      <p:ext uri="{BB962C8B-B14F-4D97-AF65-F5344CB8AC3E}">
        <p14:creationId xmlns:p14="http://schemas.microsoft.com/office/powerpoint/2010/main" val="34159282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4255DD-6C44-4440-9D46-91BCD7EB78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2. Apollos – Acts 18:24-28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7A4F03-309F-4EF2-B873-7BD1960089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" y="1056997"/>
            <a:ext cx="12191999" cy="6642515"/>
          </a:xfrm>
        </p:spPr>
        <p:txBody>
          <a:bodyPr>
            <a:normAutofit/>
          </a:bodyPr>
          <a:lstStyle/>
          <a:p>
            <a:r>
              <a:rPr lang="en-US" sz="5400" dirty="0">
                <a:solidFill>
                  <a:schemeClr val="bg1"/>
                </a:solidFill>
              </a:rPr>
              <a:t>His name:</a:t>
            </a:r>
          </a:p>
          <a:p>
            <a:pPr lvl="1"/>
            <a:r>
              <a:rPr lang="en-US" sz="5000" dirty="0">
                <a:solidFill>
                  <a:schemeClr val="bg1"/>
                </a:solidFill>
              </a:rPr>
              <a:t>He is a Jew; Apollos is a Grecian name</a:t>
            </a:r>
          </a:p>
          <a:p>
            <a:pPr lvl="1"/>
            <a:r>
              <a:rPr lang="en-US" sz="5000" dirty="0">
                <a:solidFill>
                  <a:schemeClr val="bg1"/>
                </a:solidFill>
              </a:rPr>
              <a:t>“Apollos” – “of Apollo” – god of truth &amp; life</a:t>
            </a:r>
          </a:p>
          <a:p>
            <a:pPr lvl="1"/>
            <a:r>
              <a:rPr lang="en-US" sz="5000" dirty="0">
                <a:solidFill>
                  <a:schemeClr val="bg1"/>
                </a:solidFill>
              </a:rPr>
              <a:t>“of Alexandria” – founded by Alexander the Great in Egypt near the Nile</a:t>
            </a:r>
          </a:p>
          <a:p>
            <a:pPr lvl="1"/>
            <a:r>
              <a:rPr lang="en-US" sz="5000" dirty="0">
                <a:solidFill>
                  <a:schemeClr val="bg1"/>
                </a:solidFill>
              </a:rPr>
              <a:t>“Eloquent” – in Greek “Learned”</a:t>
            </a:r>
          </a:p>
          <a:p>
            <a:pPr lvl="1"/>
            <a:r>
              <a:rPr lang="en-US" sz="5000" dirty="0">
                <a:solidFill>
                  <a:schemeClr val="bg1"/>
                </a:solidFill>
              </a:rPr>
              <a:t>“Fervent in the Spirit” – not a dry professor</a:t>
            </a:r>
          </a:p>
          <a:p>
            <a:pPr marL="457200" lvl="1" indent="0">
              <a:buNone/>
            </a:pPr>
            <a:endParaRPr lang="en-US" sz="4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20947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4255DD-6C44-4440-9D46-91BCD7EB78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2. Apollos – Acts 18:24-28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7A4F03-309F-4EF2-B873-7BD1960089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" y="1056997"/>
            <a:ext cx="12191999" cy="6642515"/>
          </a:xfrm>
        </p:spPr>
        <p:txBody>
          <a:bodyPr>
            <a:normAutofit/>
          </a:bodyPr>
          <a:lstStyle/>
          <a:p>
            <a:r>
              <a:rPr lang="en-US" sz="5400" dirty="0">
                <a:solidFill>
                  <a:schemeClr val="bg1"/>
                </a:solidFill>
              </a:rPr>
              <a:t>His name:</a:t>
            </a:r>
          </a:p>
          <a:p>
            <a:pPr lvl="1"/>
            <a:r>
              <a:rPr lang="en-US" sz="5000" dirty="0">
                <a:solidFill>
                  <a:schemeClr val="bg1"/>
                </a:solidFill>
              </a:rPr>
              <a:t>“Spoke and taught boldly” – not brashly but with courage</a:t>
            </a:r>
          </a:p>
          <a:p>
            <a:pPr lvl="1"/>
            <a:r>
              <a:rPr lang="en-US" sz="5000" dirty="0">
                <a:solidFill>
                  <a:schemeClr val="bg1"/>
                </a:solidFill>
              </a:rPr>
              <a:t>“Mighty in the Scriptures” – kind of preacher younger preachers would emulate</a:t>
            </a:r>
          </a:p>
          <a:p>
            <a:endParaRPr lang="en-US" sz="5400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en-US" sz="4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07028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4255DD-6C44-4440-9D46-91BCD7EB78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2. Apollos – Acts 18:24-28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7A4F03-309F-4EF2-B873-7BD1960089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" y="1056997"/>
            <a:ext cx="12191999" cy="6642515"/>
          </a:xfrm>
        </p:spPr>
        <p:txBody>
          <a:bodyPr>
            <a:normAutofit/>
          </a:bodyPr>
          <a:lstStyle/>
          <a:p>
            <a:r>
              <a:rPr lang="en-US" sz="5400" dirty="0">
                <a:solidFill>
                  <a:schemeClr val="bg1"/>
                </a:solidFill>
              </a:rPr>
              <a:t>His problem</a:t>
            </a:r>
          </a:p>
          <a:p>
            <a:pPr lvl="1"/>
            <a:r>
              <a:rPr lang="en-US" sz="4200" dirty="0">
                <a:solidFill>
                  <a:schemeClr val="bg1"/>
                </a:solidFill>
              </a:rPr>
              <a:t>Ac. 18:25 – he only knew the baptism of John </a:t>
            </a:r>
            <a:br>
              <a:rPr lang="en-US" sz="4200" dirty="0">
                <a:solidFill>
                  <a:schemeClr val="bg1"/>
                </a:solidFill>
              </a:rPr>
            </a:br>
            <a:r>
              <a:rPr lang="en-US" sz="4200" dirty="0">
                <a:solidFill>
                  <a:schemeClr val="bg1"/>
                </a:solidFill>
              </a:rPr>
              <a:t>(Mt. 3:2)</a:t>
            </a:r>
          </a:p>
          <a:p>
            <a:pPr lvl="1"/>
            <a:r>
              <a:rPr lang="en-US" sz="4200" dirty="0">
                <a:solidFill>
                  <a:schemeClr val="bg1"/>
                </a:solidFill>
              </a:rPr>
              <a:t>Jesus had already established the kingdom!</a:t>
            </a:r>
          </a:p>
          <a:p>
            <a:pPr lvl="1"/>
            <a:r>
              <a:rPr lang="en-US" sz="4200" dirty="0">
                <a:solidFill>
                  <a:schemeClr val="bg1"/>
                </a:solidFill>
              </a:rPr>
              <a:t>He had to be taught – Ac. 18:26</a:t>
            </a:r>
          </a:p>
          <a:p>
            <a:pPr lvl="1"/>
            <a:r>
              <a:rPr lang="en-US" sz="4200" dirty="0">
                <a:solidFill>
                  <a:schemeClr val="bg1"/>
                </a:solidFill>
              </a:rPr>
              <a:t>He was a good man and very educated but needed to be taught</a:t>
            </a:r>
          </a:p>
          <a:p>
            <a:r>
              <a:rPr lang="en-US" sz="4600" dirty="0">
                <a:solidFill>
                  <a:schemeClr val="bg1"/>
                </a:solidFill>
              </a:rPr>
              <a:t>Regardless of name, pedigree, etc., we must be taught to be pleasing to God!</a:t>
            </a:r>
          </a:p>
          <a:p>
            <a:pPr lvl="1"/>
            <a:endParaRPr lang="en-US" sz="4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7075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4255DD-6C44-4440-9D46-91BCD7EB78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3. Christian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7A4F03-309F-4EF2-B873-7BD1960089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" y="1056997"/>
            <a:ext cx="12191999" cy="6642515"/>
          </a:xfrm>
        </p:spPr>
        <p:txBody>
          <a:bodyPr>
            <a:normAutofit/>
          </a:bodyPr>
          <a:lstStyle/>
          <a:p>
            <a:r>
              <a:rPr lang="en-US" sz="5400" dirty="0">
                <a:solidFill>
                  <a:schemeClr val="bg1"/>
                </a:solidFill>
              </a:rPr>
              <a:t>Today – most important name</a:t>
            </a:r>
          </a:p>
          <a:p>
            <a:pPr lvl="1"/>
            <a:r>
              <a:rPr lang="en-US" sz="3800" dirty="0">
                <a:solidFill>
                  <a:schemeClr val="bg1"/>
                </a:solidFill>
              </a:rPr>
              <a:t>Family dynasties</a:t>
            </a:r>
          </a:p>
          <a:p>
            <a:pPr lvl="1"/>
            <a:r>
              <a:rPr lang="en-US" sz="3800" dirty="0">
                <a:solidFill>
                  <a:schemeClr val="bg1"/>
                </a:solidFill>
              </a:rPr>
              <a:t>Only ONE died for your sins – Ac. 20:28</a:t>
            </a:r>
          </a:p>
          <a:p>
            <a:r>
              <a:rPr lang="en-US" sz="4200" dirty="0">
                <a:solidFill>
                  <a:schemeClr val="bg1"/>
                </a:solidFill>
              </a:rPr>
              <a:t>Biblical examples:</a:t>
            </a:r>
          </a:p>
          <a:p>
            <a:pPr lvl="1"/>
            <a:r>
              <a:rPr lang="en-US" sz="3800" dirty="0">
                <a:solidFill>
                  <a:schemeClr val="bg1"/>
                </a:solidFill>
              </a:rPr>
              <a:t>Ac. 11:26 – first called at Antioch</a:t>
            </a:r>
          </a:p>
          <a:p>
            <a:pPr lvl="1"/>
            <a:r>
              <a:rPr lang="en-US" sz="3800" dirty="0">
                <a:solidFill>
                  <a:schemeClr val="bg1"/>
                </a:solidFill>
              </a:rPr>
              <a:t>Ac. 26:28 – Agrippa almost persuaded</a:t>
            </a:r>
          </a:p>
          <a:p>
            <a:pPr lvl="1"/>
            <a:r>
              <a:rPr lang="en-US" sz="3800" dirty="0">
                <a:solidFill>
                  <a:schemeClr val="bg1"/>
                </a:solidFill>
              </a:rPr>
              <a:t>I Peter 4:16 – not promised a rose garden</a:t>
            </a:r>
          </a:p>
          <a:p>
            <a:pPr lvl="1"/>
            <a:endParaRPr lang="en-US" sz="3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0329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4255DD-6C44-4440-9D46-91BCD7EB78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3. Christian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7A4F03-309F-4EF2-B873-7BD1960089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" y="1056997"/>
            <a:ext cx="12191999" cy="6642515"/>
          </a:xfrm>
        </p:spPr>
        <p:txBody>
          <a:bodyPr>
            <a:normAutofit/>
          </a:bodyPr>
          <a:lstStyle/>
          <a:p>
            <a:r>
              <a:rPr lang="en-US" sz="5400" dirty="0">
                <a:solidFill>
                  <a:schemeClr val="bg1"/>
                </a:solidFill>
              </a:rPr>
              <a:t>Problem: people are going by all sorts of names NOT found in Scripture!</a:t>
            </a:r>
          </a:p>
          <a:p>
            <a:pPr lvl="1"/>
            <a:r>
              <a:rPr lang="en-US" sz="3400" dirty="0">
                <a:solidFill>
                  <a:schemeClr val="bg1"/>
                </a:solidFill>
              </a:rPr>
              <a:t>Buddha never died for sins</a:t>
            </a:r>
          </a:p>
          <a:p>
            <a:pPr lvl="1"/>
            <a:r>
              <a:rPr lang="en-US" sz="3400" dirty="0">
                <a:solidFill>
                  <a:schemeClr val="bg1"/>
                </a:solidFill>
              </a:rPr>
              <a:t>Joseph Smith, Alexander Campbell, John Wesleyan, the Pope, etc., etc., etc. NEVER died for sins!!</a:t>
            </a:r>
          </a:p>
          <a:p>
            <a:pPr lvl="1"/>
            <a:r>
              <a:rPr lang="en-US" sz="3400" dirty="0">
                <a:solidFill>
                  <a:schemeClr val="bg1"/>
                </a:solidFill>
              </a:rPr>
              <a:t>ONLY Jesus did that!</a:t>
            </a:r>
          </a:p>
          <a:p>
            <a:r>
              <a:rPr lang="en-US" sz="3800" dirty="0">
                <a:solidFill>
                  <a:schemeClr val="bg1"/>
                </a:solidFill>
              </a:rPr>
              <a:t>Since Jesus is the only one, why wear any other name??</a:t>
            </a:r>
          </a:p>
        </p:txBody>
      </p:sp>
    </p:spTree>
    <p:extLst>
      <p:ext uri="{BB962C8B-B14F-4D97-AF65-F5344CB8AC3E}">
        <p14:creationId xmlns:p14="http://schemas.microsoft.com/office/powerpoint/2010/main" val="13385834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4255DD-6C44-4440-9D46-91BCD7EB78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7A4F03-309F-4EF2-B873-7BD1960089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" y="1056997"/>
            <a:ext cx="12191999" cy="6642515"/>
          </a:xfrm>
        </p:spPr>
        <p:txBody>
          <a:bodyPr>
            <a:normAutofit/>
          </a:bodyPr>
          <a:lstStyle/>
          <a:p>
            <a:r>
              <a:rPr lang="en-US" sz="5400" dirty="0">
                <a:solidFill>
                  <a:schemeClr val="bg1"/>
                </a:solidFill>
              </a:rPr>
              <a:t>Names are so important and we are known by our names!</a:t>
            </a:r>
          </a:p>
          <a:p>
            <a:r>
              <a:rPr lang="en-US" sz="5400" dirty="0">
                <a:solidFill>
                  <a:schemeClr val="bg1"/>
                </a:solidFill>
              </a:rPr>
              <a:t>John 13:35</a:t>
            </a:r>
          </a:p>
          <a:p>
            <a:r>
              <a:rPr lang="en-US" sz="5400" dirty="0">
                <a:solidFill>
                  <a:schemeClr val="bg1"/>
                </a:solidFill>
              </a:rPr>
              <a:t>What name are you wearing?</a:t>
            </a:r>
            <a:endParaRPr lang="en-US" sz="3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76688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456</Words>
  <Application>Microsoft Office PowerPoint</Application>
  <PresentationFormat>Widescreen</PresentationFormat>
  <Paragraphs>51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What’s In A Name?  Matthew 1:21</vt:lpstr>
      <vt:lpstr>What’s In A Name?</vt:lpstr>
      <vt:lpstr>1. Adam – Genesis 2:18-25</vt:lpstr>
      <vt:lpstr>2. Apollos – Acts 18:24-28</vt:lpstr>
      <vt:lpstr>2. Apollos – Acts 18:24-28</vt:lpstr>
      <vt:lpstr>2. Apollos – Acts 18:24-28</vt:lpstr>
      <vt:lpstr>3. Christian </vt:lpstr>
      <vt:lpstr>3. Christian </vt:lpstr>
      <vt:lpstr> </vt:lpstr>
      <vt:lpstr>Find more of Justin Reed’s Bible notes, sermons, lessons, sermon recordings, and more online for free at thejustinreedshow.com/bibleresources  PPT ©2020 Justin D. Reed Post Office Box 292  Woodbury TN 37190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What’s In A Name?  Matthew 1:21</dc:title>
  <dc:creator>Justin D. Reed</dc:creator>
  <cp:lastModifiedBy>Justin D. Reed</cp:lastModifiedBy>
  <cp:revision>1</cp:revision>
  <dcterms:created xsi:type="dcterms:W3CDTF">2020-04-25T21:19:59Z</dcterms:created>
  <dcterms:modified xsi:type="dcterms:W3CDTF">2020-04-25T21:19:59Z</dcterms:modified>
</cp:coreProperties>
</file>