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660" y="5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915398" cy="3200400"/>
          </a:xfrm>
        </p:spPr>
        <p:txBody>
          <a:bodyPr/>
          <a:lstStyle/>
          <a:p>
            <a:r>
              <a:rPr lang="en-US" dirty="0"/>
              <a:t>Walk as Children of 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Short Mountain Bible Camp 2018</a:t>
            </a:r>
            <a:br>
              <a:rPr lang="en-US" dirty="0"/>
            </a:br>
            <a:r>
              <a:rPr lang="en-US" dirty="0"/>
              <a:t>Justin D. Reed</a:t>
            </a: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5F6C411-EC35-44C7-A92C-D82B032AF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we follow Jesus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He has given the invitation – Rev. 22:17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Hear – Rom. 10:17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Believe – Mk. 16:16, Jn. 8:24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Repent – Lk.. 13:3,5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Confess – Mt. 10:32-33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5. Baptism – Mk. 16:16, Ac. 22:16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6. Remain Faithful – Rev. 2:10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7. Repent if in wrong – Lk. 13:3, 5</a:t>
            </a: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we follow Jesus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“Try Jesus – if you don’t like Him,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the Devil will take you back!”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DO NOT leave this mountain not following Jesus and walking as children of light!</a:t>
            </a: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262C7-6890-4D67-B126-C0081FAE8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29" y="0"/>
            <a:ext cx="2381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5086988-709B-4DE3-8C56-14C79F42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5ED21-16AD-4E8F-966F-3FF9F795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8" y="33719"/>
            <a:ext cx="9376431" cy="2809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6D2395-9576-4CA9-BBD3-6B1E4164C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0" y="2938079"/>
            <a:ext cx="11496077" cy="230505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CB5334-CA37-4A29-9445-02359C2A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6DCC-25EA-4A96-ACC0-C55816CC81B1}"/>
              </a:ext>
            </a:extLst>
          </p:cNvPr>
          <p:cNvSpPr txBox="1"/>
          <p:nvPr/>
        </p:nvSpPr>
        <p:spPr>
          <a:xfrm>
            <a:off x="151875" y="5243130"/>
            <a:ext cx="89338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Prerequisite: Baptism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6814C-E12E-482B-8CC5-101AA3A64630}"/>
              </a:ext>
            </a:extLst>
          </p:cNvPr>
          <p:cNvSpPr txBox="1"/>
          <p:nvPr/>
        </p:nvSpPr>
        <p:spPr>
          <a:xfrm>
            <a:off x="109078" y="5933162"/>
            <a:ext cx="89338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Amos 3:3</a:t>
            </a:r>
          </a:p>
        </p:txBody>
      </p:sp>
    </p:spTree>
    <p:extLst>
      <p:ext uri="{BB962C8B-B14F-4D97-AF65-F5344CB8AC3E}">
        <p14:creationId xmlns:p14="http://schemas.microsoft.com/office/powerpoint/2010/main" val="39008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Walk as Children of Light – Ephesians 5:8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Former life versus new life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We are living a new life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Note: Verse 11</a:t>
            </a:r>
          </a:p>
          <a:p>
            <a:r>
              <a:rPr lang="en-US" sz="4400" dirty="0">
                <a:solidFill>
                  <a:schemeClr val="bg1"/>
                </a:solidFill>
              </a:rPr>
              <a:t>Old man versus new man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Ephesians 4:22-24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Renewed – made better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30535F5-6BB9-469F-8D6F-465F02A5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Walk as Children of Light – Ephesians 5:8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 Corinthians 6:9-11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Awful list of sins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Key: verse 11</a:t>
            </a:r>
          </a:p>
          <a:p>
            <a:r>
              <a:rPr lang="en-US" sz="4000" dirty="0">
                <a:solidFill>
                  <a:schemeClr val="bg1"/>
                </a:solidFill>
              </a:rPr>
              <a:t>Leave the old man in the grave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Romans 6:1-4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You wouldn’t get someone out of the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grave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You are the Light – Matthew 5:14-16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Jesus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John 8:12 – “I AM” statement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Came to shine light in darkness, John 1:1-5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Paul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Imitate Christ – I Corinthians 11:1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Don’t be Paul, be Paul imitating Christ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Imitate – little kids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You are the Light – Matthew 5:14-16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Lighthouse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Pensacola Lighthouse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177 steps to the top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Light shines 27 miles. Why?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Above and beyond the call of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duty – so must we!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c/c4/Pensacola_Light_2017.jpg/220px-Pensacola_Light_2017.jpg">
            <a:extLst>
              <a:ext uri="{FF2B5EF4-FFF2-40B4-BE49-F238E27FC236}">
                <a16:creationId xmlns:a16="http://schemas.microsoft.com/office/drawing/2014/main" id="{9879F77B-C484-40EA-9E82-72C9E015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1523492"/>
            <a:ext cx="3513748" cy="53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8875B01-9EDC-47CC-AB22-D0D5F9FA9EC9}"/>
              </a:ext>
            </a:extLst>
          </p:cNvPr>
          <p:cNvSpPr/>
          <p:nvPr/>
        </p:nvSpPr>
        <p:spPr>
          <a:xfrm>
            <a:off x="1293812" y="1409446"/>
            <a:ext cx="8320087" cy="5339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27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You are the Light – Matthew 5:14-16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sz="4000" dirty="0">
                <a:solidFill>
                  <a:schemeClr val="bg1"/>
                </a:solidFill>
              </a:rPr>
              <a:t>You never know who is watching you!</a:t>
            </a:r>
          </a:p>
          <a:p>
            <a:pPr marL="571500" indent="-571500"/>
            <a:r>
              <a:rPr lang="en-US" sz="4000" dirty="0">
                <a:solidFill>
                  <a:schemeClr val="bg1"/>
                </a:solidFill>
              </a:rPr>
              <a:t>“Watching You”</a:t>
            </a: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Walk in the Light – I John 1:5-7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Read in context, I John 1:1-2:1</a:t>
            </a:r>
          </a:p>
          <a:p>
            <a:r>
              <a:rPr lang="en-US" sz="4400" dirty="0">
                <a:solidFill>
                  <a:schemeClr val="bg1"/>
                </a:solidFill>
              </a:rPr>
              <a:t>No darkness in God!</a:t>
            </a:r>
          </a:p>
          <a:p>
            <a:r>
              <a:rPr lang="en-US" sz="4400" dirty="0">
                <a:solidFill>
                  <a:schemeClr val="bg1"/>
                </a:solidFill>
              </a:rPr>
              <a:t>Should be no darkness in us!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 Peter 2:9 – peculiar people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WE CANNOT LOOK LIKE THE WORLD!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9A9-2E6D-4C6C-89A0-541C364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Walk in the Light – I John 1:5-7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6DF0-EA64-4A2F-93DD-10D7DD14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Jesus has shown us the Way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John 14:6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“Where He Leads I’ll Follow”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“He the Great Example is and Pattern for me!”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Be like Noah – follow the plan!</a:t>
            </a:r>
          </a:p>
          <a:p>
            <a:r>
              <a:rPr lang="en-US" sz="3800" dirty="0">
                <a:solidFill>
                  <a:schemeClr val="bg1"/>
                </a:solidFill>
              </a:rPr>
              <a:t>“Follow Me”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Mark 1:16-20 – leave everything then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Us? Luke 9:23 - Daily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B715975-D985-49ED-A002-A6D1F595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086350"/>
            <a:ext cx="2562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40</TotalTime>
  <Words>383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Euphemia</vt:lpstr>
      <vt:lpstr>Serenity 16x9</vt:lpstr>
      <vt:lpstr>Walk as Children of Light</vt:lpstr>
      <vt:lpstr>PowerPoint Presentation</vt:lpstr>
      <vt:lpstr>1. Walk as Children of Light – Ephesians 5:8</vt:lpstr>
      <vt:lpstr>1. Walk as Children of Light – Ephesians 5:8</vt:lpstr>
      <vt:lpstr>2. You are the Light – Matthew 5:14-16</vt:lpstr>
      <vt:lpstr>2. You are the Light – Matthew 5:14-16</vt:lpstr>
      <vt:lpstr>2. You are the Light – Matthew 5:14-16</vt:lpstr>
      <vt:lpstr>3. Walk in the Light – I John 1:5-7</vt:lpstr>
      <vt:lpstr>3. Walk in the Light – I John 1:5-7</vt:lpstr>
      <vt:lpstr>How do we follow Jesus today?</vt:lpstr>
      <vt:lpstr>How do we follow Jesus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as Children of Light</dc:title>
  <dc:creator>Justin D. Reed</dc:creator>
  <cp:lastModifiedBy>Justin D. Reed</cp:lastModifiedBy>
  <cp:revision>6</cp:revision>
  <dcterms:created xsi:type="dcterms:W3CDTF">2018-07-07T16:57:26Z</dcterms:created>
  <dcterms:modified xsi:type="dcterms:W3CDTF">2018-07-07T17:37:30Z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