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303" r:id="rId4"/>
    <p:sldId id="285" r:id="rId5"/>
    <p:sldId id="304" r:id="rId6"/>
    <p:sldId id="305" r:id="rId7"/>
    <p:sldId id="306" r:id="rId8"/>
    <p:sldId id="302" r:id="rId9"/>
    <p:sldId id="274" r:id="rId10"/>
    <p:sldId id="299" r:id="rId11"/>
    <p:sldId id="2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Types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of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Colossians 3:12-15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22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2017,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Types of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speaks concerning the character a Christian should have, including an understanding of our relationship with God – God’s holy elect; type of heart &amp; attitude we are to have.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Just as Jesus Christ forgave us we should forgive also. 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Types of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Much misunderstanding regarding this subject.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Some say one should always forgive regardless of the other’s attitude while others say only if asked for forgiveness.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What about the non-Christian? What is God’s role in forgiveness.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will answer these questions tonight.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1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Forgiveness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Granted only by God’s authority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Sick of Palsy, Mark 2:6-11 | now in Christ, Mt. 20:28</a:t>
            </a:r>
          </a:p>
          <a:p>
            <a:r>
              <a:rPr lang="en-US" sz="5000" dirty="0">
                <a:solidFill>
                  <a:schemeClr val="bg1"/>
                </a:solidFill>
              </a:rPr>
              <a:t>Accomplished through the blood of Christ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Eph. 1:7 | Mt. 26:28 </a:t>
            </a:r>
          </a:p>
          <a:p>
            <a:r>
              <a:rPr lang="en-US" sz="5000" dirty="0">
                <a:solidFill>
                  <a:schemeClr val="bg1"/>
                </a:solidFill>
              </a:rPr>
              <a:t>Separates non-Christian from Christian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Acts 2:38 | 1 Cor. 6:9-11</a:t>
            </a:r>
          </a:p>
          <a:p>
            <a:r>
              <a:rPr lang="en-US" sz="5000" dirty="0">
                <a:solidFill>
                  <a:schemeClr val="bg1"/>
                </a:solidFill>
              </a:rPr>
              <a:t>Ongoing for Christians as they walk in the light – 1 John 1:7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Forgiveness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Conditional upon repentance &amp; confession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John 1:9 | example of Simon, Acts 8:22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Conditional upon us forgiving others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Mt. 6:14-15 | Mt. 18:21-22 | Luke 17:3-4 </a:t>
            </a:r>
          </a:p>
        </p:txBody>
      </p:sp>
    </p:spTree>
    <p:extLst>
      <p:ext uri="{BB962C8B-B14F-4D97-AF65-F5344CB8AC3E}">
        <p14:creationId xmlns:p14="http://schemas.microsoft.com/office/powerpoint/2010/main" val="96634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Forgiveness as an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Example of Jesus – Luke 23:34</a:t>
            </a:r>
          </a:p>
          <a:p>
            <a:r>
              <a:rPr lang="en-US" sz="5000" dirty="0">
                <a:solidFill>
                  <a:schemeClr val="bg1"/>
                </a:solidFill>
              </a:rPr>
              <a:t>Example of Stephen – Acts 7:60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God’s attitude – 2 Peter 3:9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talking about forgiveness of sins, but an attitude of forgiveness.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Not holding something against another – purge negative/sinful thoughts regarding the other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Mt. 22:39 | Rom. 12:19-21</a:t>
            </a:r>
          </a:p>
        </p:txBody>
      </p:sp>
    </p:spTree>
    <p:extLst>
      <p:ext uri="{BB962C8B-B14F-4D97-AF65-F5344CB8AC3E}">
        <p14:creationId xmlns:p14="http://schemas.microsoft.com/office/powerpoint/2010/main" val="219048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500" dirty="0">
                <a:solidFill>
                  <a:schemeClr val="bg1"/>
                </a:solidFill>
              </a:rPr>
              <a:t>3. Forgiveness in Matters of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Sometimes we offend in mere matters of opinion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Someone cuts you off in traffic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Perhaps you have an accident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must stand ready to forgive in these matters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Poor example of the Corinthians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1 Cor. 6:1-8</a:t>
            </a:r>
          </a:p>
        </p:txBody>
      </p:sp>
    </p:spTree>
    <p:extLst>
      <p:ext uri="{BB962C8B-B14F-4D97-AF65-F5344CB8AC3E}">
        <p14:creationId xmlns:p14="http://schemas.microsoft.com/office/powerpoint/2010/main" val="240547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Types of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Let us remember – forgiveness of sins, forgiveness as an attitude, forgiveness in matters of opinion.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It is important to forgive</a:t>
            </a:r>
          </a:p>
          <a:p>
            <a:r>
              <a:rPr lang="en-US" sz="3500" dirty="0">
                <a:solidFill>
                  <a:schemeClr val="bg1"/>
                </a:solidFill>
              </a:rPr>
              <a:t>In the day of Judgment do we want to stand before God with anything less than forgiveness on our hearts? Holding a grudge?</a:t>
            </a:r>
          </a:p>
          <a:p>
            <a:r>
              <a:rPr lang="en-US" sz="3500" dirty="0">
                <a:solidFill>
                  <a:schemeClr val="bg1"/>
                </a:solidFill>
              </a:rPr>
              <a:t>What if that person (non-Chr.) becomes a Christian later in life?</a:t>
            </a:r>
          </a:p>
          <a:p>
            <a:r>
              <a:rPr lang="en-US" sz="3500" dirty="0">
                <a:solidFill>
                  <a:schemeClr val="bg1"/>
                </a:solidFill>
              </a:rPr>
              <a:t>Will we stand before God with an unforgiving heart toward them?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14806</TotalTime>
  <Words>496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Types  of  Forgiveness</vt:lpstr>
      <vt:lpstr>Types of Forgiveness</vt:lpstr>
      <vt:lpstr>Types of Forgiveness</vt:lpstr>
      <vt:lpstr>1. Forgiveness of Sins</vt:lpstr>
      <vt:lpstr>1. Forgiveness of Sins</vt:lpstr>
      <vt:lpstr>2. Forgiveness as an Attitude</vt:lpstr>
      <vt:lpstr>3. Forgiveness in Matters of Opinion</vt:lpstr>
      <vt:lpstr>Types of Forgiveness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147</cp:revision>
  <dcterms:created xsi:type="dcterms:W3CDTF">2020-03-28T20:11:58Z</dcterms:created>
  <dcterms:modified xsi:type="dcterms:W3CDTF">2021-01-02T03:13:23Z</dcterms:modified>
</cp:coreProperties>
</file>