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8" r:id="rId4"/>
    <p:sldId id="308" r:id="rId5"/>
    <p:sldId id="307" r:id="rId6"/>
    <p:sldId id="309" r:id="rId7"/>
    <p:sldId id="303" r:id="rId8"/>
    <p:sldId id="310" r:id="rId9"/>
    <p:sldId id="311" r:id="rId10"/>
    <p:sldId id="306"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9CD40-71E3-4266-AAD0-54441526DA61}" v="30" dt="2023-07-02T03:59:51.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p:cViewPr varScale="1">
        <p:scale>
          <a:sx n="40" d="100"/>
          <a:sy n="40" d="100"/>
        </p:scale>
        <p:origin x="66"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D. Reed" userId="c6a793dc6dee29d5" providerId="LiveId" clId="{6529CD40-71E3-4266-AAD0-54441526DA61}"/>
    <pc:docChg chg="custSel addSld delSld modSld sldOrd">
      <pc:chgData name="Justin D. Reed" userId="c6a793dc6dee29d5" providerId="LiveId" clId="{6529CD40-71E3-4266-AAD0-54441526DA61}" dt="2023-07-02T03:59:51.352" v="159" actId="6549"/>
      <pc:docMkLst>
        <pc:docMk/>
      </pc:docMkLst>
      <pc:sldChg chg="modSp">
        <pc:chgData name="Justin D. Reed" userId="c6a793dc6dee29d5" providerId="LiveId" clId="{6529CD40-71E3-4266-AAD0-54441526DA61}" dt="2023-07-02T03:49:54.553" v="0" actId="14826"/>
        <pc:sldMkLst>
          <pc:docMk/>
          <pc:sldMk cId="3061026221" sldId="256"/>
        </pc:sldMkLst>
        <pc:picChg chg="mod">
          <ac:chgData name="Justin D. Reed" userId="c6a793dc6dee29d5" providerId="LiveId" clId="{6529CD40-71E3-4266-AAD0-54441526DA61}" dt="2023-07-02T03:49:54.553" v="0" actId="14826"/>
          <ac:picMkLst>
            <pc:docMk/>
            <pc:sldMk cId="3061026221" sldId="256"/>
            <ac:picMk id="9" creationId="{93053E4A-8243-7ACC-F91E-38F9AF43ED55}"/>
          </ac:picMkLst>
        </pc:picChg>
      </pc:sldChg>
      <pc:sldChg chg="modSp add">
        <pc:chgData name="Justin D. Reed" userId="c6a793dc6dee29d5" providerId="LiveId" clId="{6529CD40-71E3-4266-AAD0-54441526DA61}" dt="2023-07-02T03:55:26.787" v="63" actId="6549"/>
        <pc:sldMkLst>
          <pc:docMk/>
          <pc:sldMk cId="2905147393" sldId="258"/>
        </pc:sldMkLst>
        <pc:spChg chg="mod">
          <ac:chgData name="Justin D. Reed" userId="c6a793dc6dee29d5" providerId="LiveId" clId="{6529CD40-71E3-4266-AAD0-54441526DA61}" dt="2023-07-02T03:55:26.787" v="63" actId="6549"/>
          <ac:spMkLst>
            <pc:docMk/>
            <pc:sldMk cId="2905147393" sldId="258"/>
            <ac:spMk id="18" creationId="{00000000-0000-0000-0000-000000000000}"/>
          </ac:spMkLst>
        </pc:spChg>
      </pc:sldChg>
      <pc:sldChg chg="modSp mod">
        <pc:chgData name="Justin D. Reed" userId="c6a793dc6dee29d5" providerId="LiveId" clId="{6529CD40-71E3-4266-AAD0-54441526DA61}" dt="2023-07-02T03:58:42.018" v="157" actId="20577"/>
        <pc:sldMkLst>
          <pc:docMk/>
          <pc:sldMk cId="3372097694" sldId="283"/>
        </pc:sldMkLst>
        <pc:spChg chg="mod">
          <ac:chgData name="Justin D. Reed" userId="c6a793dc6dee29d5" providerId="LiveId" clId="{6529CD40-71E3-4266-AAD0-54441526DA61}" dt="2023-07-02T03:58:42.018" v="157" actId="20577"/>
          <ac:spMkLst>
            <pc:docMk/>
            <pc:sldMk cId="3372097694" sldId="283"/>
            <ac:spMk id="4" creationId="{E5D7EE40-CFB1-411B-B9A5-3D4A940C3B0F}"/>
          </ac:spMkLst>
        </pc:spChg>
      </pc:sldChg>
      <pc:sldChg chg="modSp mod modAnim">
        <pc:chgData name="Justin D. Reed" userId="c6a793dc6dee29d5" providerId="LiveId" clId="{6529CD40-71E3-4266-AAD0-54441526DA61}" dt="2023-07-02T03:55:55.616" v="69" actId="255"/>
        <pc:sldMkLst>
          <pc:docMk/>
          <pc:sldMk cId="2232284009" sldId="284"/>
        </pc:sldMkLst>
        <pc:spChg chg="mod">
          <ac:chgData name="Justin D. Reed" userId="c6a793dc6dee29d5" providerId="LiveId" clId="{6529CD40-71E3-4266-AAD0-54441526DA61}" dt="2023-07-02T03:50:21.710" v="50" actId="20577"/>
          <ac:spMkLst>
            <pc:docMk/>
            <pc:sldMk cId="2232284009" sldId="284"/>
            <ac:spMk id="2" creationId="{3F137064-C405-4669-B17F-DE9821AB6EF6}"/>
          </ac:spMkLst>
        </pc:spChg>
        <pc:spChg chg="mod">
          <ac:chgData name="Justin D. Reed" userId="c6a793dc6dee29d5" providerId="LiveId" clId="{6529CD40-71E3-4266-AAD0-54441526DA61}" dt="2023-07-02T03:55:55.616" v="69" actId="255"/>
          <ac:spMkLst>
            <pc:docMk/>
            <pc:sldMk cId="2232284009" sldId="284"/>
            <ac:spMk id="3" creationId="{A9E165BB-F099-4517-BC5D-F6888EC3E787}"/>
          </ac:spMkLst>
        </pc:spChg>
      </pc:sldChg>
      <pc:sldChg chg="modSp mod modAnim">
        <pc:chgData name="Justin D. Reed" userId="c6a793dc6dee29d5" providerId="LiveId" clId="{6529CD40-71E3-4266-AAD0-54441526DA61}" dt="2023-07-02T03:57:20.115" v="123" actId="20577"/>
        <pc:sldMkLst>
          <pc:docMk/>
          <pc:sldMk cId="1633553516" sldId="303"/>
        </pc:sldMkLst>
        <pc:spChg chg="mod">
          <ac:chgData name="Justin D. Reed" userId="c6a793dc6dee29d5" providerId="LiveId" clId="{6529CD40-71E3-4266-AAD0-54441526DA61}" dt="2023-07-02T03:57:04.831" v="121" actId="20577"/>
          <ac:spMkLst>
            <pc:docMk/>
            <pc:sldMk cId="1633553516" sldId="303"/>
            <ac:spMk id="2" creationId="{3F137064-C405-4669-B17F-DE9821AB6EF6}"/>
          </ac:spMkLst>
        </pc:spChg>
        <pc:spChg chg="mod">
          <ac:chgData name="Justin D. Reed" userId="c6a793dc6dee29d5" providerId="LiveId" clId="{6529CD40-71E3-4266-AAD0-54441526DA61}" dt="2023-07-02T03:57:20.115" v="123" actId="20577"/>
          <ac:spMkLst>
            <pc:docMk/>
            <pc:sldMk cId="1633553516" sldId="303"/>
            <ac:spMk id="3" creationId="{A9E165BB-F099-4517-BC5D-F6888EC3E787}"/>
          </ac:spMkLst>
        </pc:spChg>
      </pc:sldChg>
      <pc:sldChg chg="addSp modSp mod modAnim">
        <pc:chgData name="Justin D. Reed" userId="c6a793dc6dee29d5" providerId="LiveId" clId="{6529CD40-71E3-4266-AAD0-54441526DA61}" dt="2023-07-02T03:58:16.894" v="130"/>
        <pc:sldMkLst>
          <pc:docMk/>
          <pc:sldMk cId="3946691675" sldId="306"/>
        </pc:sldMkLst>
        <pc:spChg chg="mod">
          <ac:chgData name="Justin D. Reed" userId="c6a793dc6dee29d5" providerId="LiveId" clId="{6529CD40-71E3-4266-AAD0-54441526DA61}" dt="2023-07-02T03:50:25.780" v="51"/>
          <ac:spMkLst>
            <pc:docMk/>
            <pc:sldMk cId="3946691675" sldId="306"/>
            <ac:spMk id="2" creationId="{3F137064-C405-4669-B17F-DE9821AB6EF6}"/>
          </ac:spMkLst>
        </pc:spChg>
        <pc:spChg chg="mod">
          <ac:chgData name="Justin D. Reed" userId="c6a793dc6dee29d5" providerId="LiveId" clId="{6529CD40-71E3-4266-AAD0-54441526DA61}" dt="2023-07-02T03:58:10.161" v="129"/>
          <ac:spMkLst>
            <pc:docMk/>
            <pc:sldMk cId="3946691675" sldId="306"/>
            <ac:spMk id="3" creationId="{A9E165BB-F099-4517-BC5D-F6888EC3E787}"/>
          </ac:spMkLst>
        </pc:spChg>
        <pc:spChg chg="add mod">
          <ac:chgData name="Justin D. Reed" userId="c6a793dc6dee29d5" providerId="LiveId" clId="{6529CD40-71E3-4266-AAD0-54441526DA61}" dt="2023-07-02T03:58:16.894" v="130"/>
          <ac:spMkLst>
            <pc:docMk/>
            <pc:sldMk cId="3946691675" sldId="306"/>
            <ac:spMk id="4" creationId="{5B55508D-5383-329A-36D2-BEDE5F7EF9D7}"/>
          </ac:spMkLst>
        </pc:spChg>
      </pc:sldChg>
      <pc:sldChg chg="modSp add ord modAnim">
        <pc:chgData name="Justin D. Reed" userId="c6a793dc6dee29d5" providerId="LiveId" clId="{6529CD40-71E3-4266-AAD0-54441526DA61}" dt="2023-07-02T03:56:13.888" v="71"/>
        <pc:sldMkLst>
          <pc:docMk/>
          <pc:sldMk cId="3766785986" sldId="307"/>
        </pc:sldMkLst>
        <pc:spChg chg="mod">
          <ac:chgData name="Justin D. Reed" userId="c6a793dc6dee29d5" providerId="LiveId" clId="{6529CD40-71E3-4266-AAD0-54441526DA61}" dt="2023-07-02T03:56:13.888" v="71"/>
          <ac:spMkLst>
            <pc:docMk/>
            <pc:sldMk cId="3766785986" sldId="307"/>
            <ac:spMk id="3" creationId="{A9E165BB-F099-4517-BC5D-F6888EC3E787}"/>
          </ac:spMkLst>
        </pc:spChg>
      </pc:sldChg>
      <pc:sldChg chg="modSp add modAnim">
        <pc:chgData name="Justin D. Reed" userId="c6a793dc6dee29d5" providerId="LiveId" clId="{6529CD40-71E3-4266-AAD0-54441526DA61}" dt="2023-07-02T03:55:44.312" v="66" actId="255"/>
        <pc:sldMkLst>
          <pc:docMk/>
          <pc:sldMk cId="2221244832" sldId="308"/>
        </pc:sldMkLst>
        <pc:spChg chg="mod">
          <ac:chgData name="Justin D. Reed" userId="c6a793dc6dee29d5" providerId="LiveId" clId="{6529CD40-71E3-4266-AAD0-54441526DA61}" dt="2023-07-02T03:55:44.312" v="66" actId="255"/>
          <ac:spMkLst>
            <pc:docMk/>
            <pc:sldMk cId="2221244832" sldId="308"/>
            <ac:spMk id="3" creationId="{A9E165BB-F099-4517-BC5D-F6888EC3E787}"/>
          </ac:spMkLst>
        </pc:spChg>
      </pc:sldChg>
      <pc:sldChg chg="new del">
        <pc:chgData name="Justin D. Reed" userId="c6a793dc6dee29d5" providerId="LiveId" clId="{6529CD40-71E3-4266-AAD0-54441526DA61}" dt="2023-07-02T03:55:29.745" v="64" actId="47"/>
        <pc:sldMkLst>
          <pc:docMk/>
          <pc:sldMk cId="224811563" sldId="309"/>
        </pc:sldMkLst>
      </pc:sldChg>
      <pc:sldChg chg="modSp add mod modAnim">
        <pc:chgData name="Justin D. Reed" userId="c6a793dc6dee29d5" providerId="LiveId" clId="{6529CD40-71E3-4266-AAD0-54441526DA61}" dt="2023-07-02T03:56:45.062" v="86" actId="15"/>
        <pc:sldMkLst>
          <pc:docMk/>
          <pc:sldMk cId="726209385" sldId="309"/>
        </pc:sldMkLst>
        <pc:spChg chg="mod">
          <ac:chgData name="Justin D. Reed" userId="c6a793dc6dee29d5" providerId="LiveId" clId="{6529CD40-71E3-4266-AAD0-54441526DA61}" dt="2023-07-02T03:56:26.615" v="79" actId="20577"/>
          <ac:spMkLst>
            <pc:docMk/>
            <pc:sldMk cId="726209385" sldId="309"/>
            <ac:spMk id="2" creationId="{3F137064-C405-4669-B17F-DE9821AB6EF6}"/>
          </ac:spMkLst>
        </pc:spChg>
        <pc:spChg chg="mod">
          <ac:chgData name="Justin D. Reed" userId="c6a793dc6dee29d5" providerId="LiveId" clId="{6529CD40-71E3-4266-AAD0-54441526DA61}" dt="2023-07-02T03:56:45.062" v="86" actId="15"/>
          <ac:spMkLst>
            <pc:docMk/>
            <pc:sldMk cId="726209385" sldId="309"/>
            <ac:spMk id="3" creationId="{A9E165BB-F099-4517-BC5D-F6888EC3E787}"/>
          </ac:spMkLst>
        </pc:spChg>
      </pc:sldChg>
      <pc:sldChg chg="modSp add modAnim">
        <pc:chgData name="Justin D. Reed" userId="c6a793dc6dee29d5" providerId="LiveId" clId="{6529CD40-71E3-4266-AAD0-54441526DA61}" dt="2023-07-02T03:59:51.352" v="159" actId="6549"/>
        <pc:sldMkLst>
          <pc:docMk/>
          <pc:sldMk cId="1224005417" sldId="310"/>
        </pc:sldMkLst>
        <pc:spChg chg="mod">
          <ac:chgData name="Justin D. Reed" userId="c6a793dc6dee29d5" providerId="LiveId" clId="{6529CD40-71E3-4266-AAD0-54441526DA61}" dt="2023-07-02T03:59:51.352" v="159" actId="6549"/>
          <ac:spMkLst>
            <pc:docMk/>
            <pc:sldMk cId="1224005417" sldId="310"/>
            <ac:spMk id="3" creationId="{A9E165BB-F099-4517-BC5D-F6888EC3E787}"/>
          </ac:spMkLst>
        </pc:spChg>
      </pc:sldChg>
      <pc:sldChg chg="modSp add modAnim">
        <pc:chgData name="Justin D. Reed" userId="c6a793dc6dee29d5" providerId="LiveId" clId="{6529CD40-71E3-4266-AAD0-54441526DA61}" dt="2023-07-02T03:57:51.748" v="128"/>
        <pc:sldMkLst>
          <pc:docMk/>
          <pc:sldMk cId="3420324947" sldId="311"/>
        </pc:sldMkLst>
        <pc:spChg chg="mod">
          <ac:chgData name="Justin D. Reed" userId="c6a793dc6dee29d5" providerId="LiveId" clId="{6529CD40-71E3-4266-AAD0-54441526DA61}" dt="2023-07-02T03:57:51.748" v="128"/>
          <ac:spMkLst>
            <pc:docMk/>
            <pc:sldMk cId="3420324947" sldId="311"/>
            <ac:spMk id="3" creationId="{A9E165BB-F099-4517-BC5D-F6888EC3E78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4683-EE42-4019-AD2A-34A7A10D9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3212A-14DA-497D-A85D-BED0230D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8480EA-1E07-42F9-BDB9-D2C5F328598A}"/>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5" name="Footer Placeholder 4">
            <a:extLst>
              <a:ext uri="{FF2B5EF4-FFF2-40B4-BE49-F238E27FC236}">
                <a16:creationId xmlns:a16="http://schemas.microsoft.com/office/drawing/2014/main" id="{A80E177A-DE1B-46A0-B82E-6E86B806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7336-B3AB-46B8-96D2-9B7D805AAA9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1014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CBB4-7BF9-45D3-B7C1-4569AA358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D1039-FAE3-4777-888F-41AF749DA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F259-DB96-4BA3-BFF9-7A19B4827EF9}"/>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5" name="Footer Placeholder 4">
            <a:extLst>
              <a:ext uri="{FF2B5EF4-FFF2-40B4-BE49-F238E27FC236}">
                <a16:creationId xmlns:a16="http://schemas.microsoft.com/office/drawing/2014/main" id="{DD86C3CF-F048-41D2-AD95-C8A7C7BD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DFE73-A494-4E68-A610-26DD36A5E18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0536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5D3E-2E80-44EE-9D89-E401DAE40C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BC3B0-ACF7-4868-898E-7EC7BC83A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C7528-947B-4BA7-AED3-941C7191F537}"/>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5" name="Footer Placeholder 4">
            <a:extLst>
              <a:ext uri="{FF2B5EF4-FFF2-40B4-BE49-F238E27FC236}">
                <a16:creationId xmlns:a16="http://schemas.microsoft.com/office/drawing/2014/main" id="{005BA31E-E534-4245-B0FF-CE29800E2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59988-8FE8-4DB3-99E4-B141C204F746}"/>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53344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1E71-B977-4144-A939-464B78800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D9EE-C155-4767-81DA-FD349BD00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D26D3-17E9-475E-8226-B7B465CC8CC7}"/>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5" name="Footer Placeholder 4">
            <a:extLst>
              <a:ext uri="{FF2B5EF4-FFF2-40B4-BE49-F238E27FC236}">
                <a16:creationId xmlns:a16="http://schemas.microsoft.com/office/drawing/2014/main" id="{6C5C8E52-37F2-4E42-84F7-98AFCB9A3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24AD-C3C0-4DCA-B101-2C941BC44679}"/>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615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44CD-6298-42D4-99B8-9A14A5ED5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7E351-2F68-4F09-B870-2C3767C9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2AFE8-79CC-4C37-B3EA-3B1AA0C29F0B}"/>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5" name="Footer Placeholder 4">
            <a:extLst>
              <a:ext uri="{FF2B5EF4-FFF2-40B4-BE49-F238E27FC236}">
                <a16:creationId xmlns:a16="http://schemas.microsoft.com/office/drawing/2014/main" id="{C9000F06-15CA-4083-A7A3-944D7A71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6058F-5329-4979-9B8A-4B474947F415}"/>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995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0A77-9FD7-4A16-9D10-AF87C5C0E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BD83-7818-4B01-A3ED-5E6234675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4C391-70BC-41D8-85D7-06CF7B398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FB5D2-8430-4809-8EEF-8C63C5D8CBAC}"/>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6" name="Footer Placeholder 5">
            <a:extLst>
              <a:ext uri="{FF2B5EF4-FFF2-40B4-BE49-F238E27FC236}">
                <a16:creationId xmlns:a16="http://schemas.microsoft.com/office/drawing/2014/main" id="{E8EE8786-BA3F-4AF0-B14B-0930DE31E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B3160-D58B-4F9D-AC2B-B924BAD128DC}"/>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98828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F231-419F-42FD-B20C-4C2E88CD3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E3977-CE54-4C48-B079-C848317E5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D1A30-0EFC-4401-8717-C10A70D58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685CF-7E15-445B-B070-35E81E387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56431-94C9-43D8-98E5-F705A8438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499C-A193-4A6A-B756-B02457C50C62}"/>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8" name="Footer Placeholder 7">
            <a:extLst>
              <a:ext uri="{FF2B5EF4-FFF2-40B4-BE49-F238E27FC236}">
                <a16:creationId xmlns:a16="http://schemas.microsoft.com/office/drawing/2014/main" id="{D7DC1D8C-DFB5-43FF-B233-B55145C88E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D1C81-8571-4D6A-832F-4B43209E6AA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93089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57FA-C253-4C0F-AE13-2D2CFDE47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4EA01-A331-4814-A5DA-936CD32D2960}"/>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4" name="Footer Placeholder 3">
            <a:extLst>
              <a:ext uri="{FF2B5EF4-FFF2-40B4-BE49-F238E27FC236}">
                <a16:creationId xmlns:a16="http://schemas.microsoft.com/office/drawing/2014/main" id="{6009F032-9B49-463E-B13A-EAC61AAEE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3197D-6E05-4E10-8D5C-7C3E08404FE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8349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49A39-A010-4E8C-9F2B-863DDF2B6691}"/>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3" name="Footer Placeholder 2">
            <a:extLst>
              <a:ext uri="{FF2B5EF4-FFF2-40B4-BE49-F238E27FC236}">
                <a16:creationId xmlns:a16="http://schemas.microsoft.com/office/drawing/2014/main" id="{919F7236-CB1F-4CE2-84B9-A532503E7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61DA1-8B8E-4B84-986D-8377511A91D4}"/>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87888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ED82-C1E3-4390-85CA-DD8A46CCA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EEB9B-B08B-469B-BBD9-57ADB10AF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463CC-C2E5-4CCE-B7E0-F0EE17FA7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F8D8C-E2C0-442B-8D08-DC926624EB1A}"/>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6" name="Footer Placeholder 5">
            <a:extLst>
              <a:ext uri="{FF2B5EF4-FFF2-40B4-BE49-F238E27FC236}">
                <a16:creationId xmlns:a16="http://schemas.microsoft.com/office/drawing/2014/main" id="{24DCBA93-F01B-417F-A911-2B1A32E49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15EE4-6D49-4E6B-BEE2-E698049C2A27}"/>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600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EBA2-AD5D-4774-A8E6-C0807C8D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332CA-AF89-458A-813B-0CAB2E709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CCDD0-266A-439B-B7A1-55D7D3402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38870-EA97-4B39-8053-DF43AFD18C8B}"/>
              </a:ext>
            </a:extLst>
          </p:cNvPr>
          <p:cNvSpPr>
            <a:spLocks noGrp="1"/>
          </p:cNvSpPr>
          <p:nvPr>
            <p:ph type="dt" sz="half" idx="10"/>
          </p:nvPr>
        </p:nvSpPr>
        <p:spPr/>
        <p:txBody>
          <a:bodyPr/>
          <a:lstStyle/>
          <a:p>
            <a:fld id="{52C97067-255B-41CB-B2AE-64BCB3609428}" type="datetimeFigureOut">
              <a:rPr lang="en-US" smtClean="0"/>
              <a:t>7/1/2023</a:t>
            </a:fld>
            <a:endParaRPr lang="en-US"/>
          </a:p>
        </p:txBody>
      </p:sp>
      <p:sp>
        <p:nvSpPr>
          <p:cNvPr id="6" name="Footer Placeholder 5">
            <a:extLst>
              <a:ext uri="{FF2B5EF4-FFF2-40B4-BE49-F238E27FC236}">
                <a16:creationId xmlns:a16="http://schemas.microsoft.com/office/drawing/2014/main" id="{F7800573-3E59-47A0-BA74-816AE8D6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AA5B1-2080-4C3A-8303-F9356745703B}"/>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8844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44772-54E5-4D08-BEDC-BECC49CFE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FB288-AB5B-415E-8E57-48B3BE0FF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7DDA2-C57A-4BF8-ADE4-F22E11DE1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7067-255B-41CB-B2AE-64BCB3609428}" type="datetimeFigureOut">
              <a:rPr lang="en-US" smtClean="0"/>
              <a:t>7/1/2023</a:t>
            </a:fld>
            <a:endParaRPr lang="en-US"/>
          </a:p>
        </p:txBody>
      </p:sp>
      <p:sp>
        <p:nvSpPr>
          <p:cNvPr id="5" name="Footer Placeholder 4">
            <a:extLst>
              <a:ext uri="{FF2B5EF4-FFF2-40B4-BE49-F238E27FC236}">
                <a16:creationId xmlns:a16="http://schemas.microsoft.com/office/drawing/2014/main" id="{F1BB2888-6476-4024-8F2A-D8947662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F778C-CDF5-4085-B6F6-B348FC197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69DC0-D471-4868-A16F-642CC4211318}" type="slidenum">
              <a:rPr lang="en-US" smtClean="0"/>
              <a:t>‹#›</a:t>
            </a:fld>
            <a:endParaRPr lang="en-US"/>
          </a:p>
        </p:txBody>
      </p:sp>
    </p:spTree>
    <p:extLst>
      <p:ext uri="{BB962C8B-B14F-4D97-AF65-F5344CB8AC3E}">
        <p14:creationId xmlns:p14="http://schemas.microsoft.com/office/powerpoint/2010/main" val="34200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053E4A-8243-7ACC-F91E-38F9AF43ED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30610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4000" dirty="0">
                <a:solidFill>
                  <a:schemeClr val="bg1"/>
                </a:solidFill>
              </a:rPr>
              <a:t>Do you believe in Him? </a:t>
            </a:r>
          </a:p>
          <a:p>
            <a:r>
              <a:rPr lang="en-US" sz="4000" dirty="0">
                <a:solidFill>
                  <a:schemeClr val="bg1"/>
                </a:solidFill>
              </a:rPr>
              <a:t>Man in John 9: Follow commands to a “T”</a:t>
            </a:r>
          </a:p>
          <a:p>
            <a:r>
              <a:rPr lang="en-US" sz="4000" dirty="0">
                <a:solidFill>
                  <a:schemeClr val="bg1"/>
                </a:solidFill>
              </a:rPr>
              <a:t>What did Jesus say? (All Red Letter)</a:t>
            </a:r>
          </a:p>
          <a:p>
            <a:r>
              <a:rPr lang="en-US" sz="4000" dirty="0">
                <a:solidFill>
                  <a:schemeClr val="bg1"/>
                </a:solidFill>
              </a:rPr>
              <a:t>Believe			John 8:24</a:t>
            </a:r>
          </a:p>
          <a:p>
            <a:r>
              <a:rPr lang="en-US" sz="4000" dirty="0">
                <a:solidFill>
                  <a:schemeClr val="bg1"/>
                </a:solidFill>
              </a:rPr>
              <a:t>Repent			Luke 13:3, 5</a:t>
            </a:r>
          </a:p>
          <a:p>
            <a:r>
              <a:rPr lang="en-US" sz="4000" dirty="0">
                <a:solidFill>
                  <a:schemeClr val="bg1"/>
                </a:solidFill>
              </a:rPr>
              <a:t>Confess			Matthew 10:32-33</a:t>
            </a:r>
          </a:p>
          <a:p>
            <a:r>
              <a:rPr lang="en-US" sz="4000" dirty="0">
                <a:solidFill>
                  <a:schemeClr val="bg1"/>
                </a:solidFill>
              </a:rPr>
              <a:t>Be Baptized		Mark 16:16</a:t>
            </a:r>
          </a:p>
          <a:p>
            <a:r>
              <a:rPr lang="en-US" sz="4000" dirty="0">
                <a:solidFill>
                  <a:schemeClr val="bg1"/>
                </a:solidFill>
              </a:rPr>
              <a:t>Remain Faithful	Revelation 2:10</a:t>
            </a:r>
          </a:p>
          <a:p>
            <a:endParaRPr lang="en-US" sz="4000" dirty="0">
              <a:solidFill>
                <a:schemeClr val="bg1"/>
              </a:solidFill>
            </a:endParaRPr>
          </a:p>
        </p:txBody>
      </p:sp>
      <p:sp>
        <p:nvSpPr>
          <p:cNvPr id="4" name="Rectangle 3">
            <a:extLst>
              <a:ext uri="{FF2B5EF4-FFF2-40B4-BE49-F238E27FC236}">
                <a16:creationId xmlns:a16="http://schemas.microsoft.com/office/drawing/2014/main" id="{5B55508D-5383-329A-36D2-BEDE5F7EF9D7}"/>
              </a:ext>
            </a:extLst>
          </p:cNvPr>
          <p:cNvSpPr/>
          <p:nvPr/>
        </p:nvSpPr>
        <p:spPr>
          <a:xfrm>
            <a:off x="6420868" y="5750004"/>
            <a:ext cx="5771132" cy="1107996"/>
          </a:xfrm>
          <a:prstGeom prst="rect">
            <a:avLst/>
          </a:prstGeom>
          <a:noFill/>
        </p:spPr>
        <p:txBody>
          <a:bodyPr wrap="non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My time is UP!</a:t>
            </a:r>
            <a:endPar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466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D7EE40-CFB1-411B-B9A5-3D4A940C3B0F}"/>
              </a:ext>
            </a:extLst>
          </p:cNvPr>
          <p:cNvSpPr>
            <a:spLocks noGrp="1"/>
          </p:cNvSpPr>
          <p:nvPr>
            <p:ph idx="1"/>
          </p:nvPr>
        </p:nvSpPr>
        <p:spPr>
          <a:xfrm>
            <a:off x="838200" y="1253331"/>
            <a:ext cx="10515600" cy="4351338"/>
          </a:xfrm>
        </p:spPr>
        <p:txBody>
          <a:bodyPr>
            <a:normAutofit lnSpcReduction="10000"/>
          </a:bodyPr>
          <a:lstStyle/>
          <a:p>
            <a:pPr marL="0" indent="0" algn="ctr">
              <a:buNone/>
            </a:pPr>
            <a:r>
              <a:rPr lang="en-US" dirty="0">
                <a:solidFill>
                  <a:srgbClr val="FFFF00"/>
                </a:solidFill>
              </a:rPr>
              <a:t>Sermon © 2015 Justin D. Reed</a:t>
            </a:r>
            <a:br>
              <a:rPr lang="en-US" dirty="0">
                <a:solidFill>
                  <a:srgbClr val="FFFF00"/>
                </a:solidFill>
              </a:rPr>
            </a:br>
            <a:r>
              <a:rPr lang="en-US" dirty="0">
                <a:solidFill>
                  <a:srgbClr val="FFFF00"/>
                </a:solidFill>
              </a:rPr>
              <a:t>Presentation © 2023 Justin D. Reed</a:t>
            </a:r>
          </a:p>
          <a:p>
            <a:pPr marL="0" indent="0" algn="ctr">
              <a:buNone/>
            </a:pPr>
            <a:r>
              <a:rPr lang="en-US" b="1" i="1" dirty="0">
                <a:solidFill>
                  <a:srgbClr val="FFFF00"/>
                </a:solidFill>
              </a:rPr>
              <a:t>Revision © June 2020</a:t>
            </a:r>
          </a:p>
          <a:p>
            <a:pPr marL="0" indent="0" algn="ctr">
              <a:buNone/>
            </a:pPr>
            <a:endParaRPr lang="en-US" dirty="0">
              <a:solidFill>
                <a:srgbClr val="FFFF00"/>
              </a:solidFill>
            </a:endParaRPr>
          </a:p>
          <a:p>
            <a:pPr marL="0" indent="0" algn="ctr">
              <a:buNone/>
            </a:pPr>
            <a:r>
              <a:rPr lang="en-US" dirty="0">
                <a:solidFill>
                  <a:srgbClr val="FFFF00"/>
                </a:solidFill>
              </a:rPr>
              <a:t>Provided free through Justin Reed’s Bible Resources</a:t>
            </a:r>
            <a:br>
              <a:rPr lang="en-US" dirty="0">
                <a:solidFill>
                  <a:srgbClr val="FFFF00"/>
                </a:solidFill>
              </a:rPr>
            </a:br>
            <a:r>
              <a:rPr lang="en-US" dirty="0">
                <a:solidFill>
                  <a:srgbClr val="FFFF00"/>
                </a:solidFill>
              </a:rPr>
              <a:t>Post Office Box 292, Woodbury TN 37190</a:t>
            </a:r>
            <a:br>
              <a:rPr lang="en-US" dirty="0">
                <a:solidFill>
                  <a:srgbClr val="FFFF00"/>
                </a:solidFill>
              </a:rPr>
            </a:br>
            <a:r>
              <a:rPr lang="en-US" dirty="0">
                <a:solidFill>
                  <a:srgbClr val="FFFF00"/>
                </a:solidFill>
              </a:rPr>
              <a:t>thejustinreedshow.com/</a:t>
            </a:r>
            <a:r>
              <a:rPr lang="en-US" dirty="0" err="1">
                <a:solidFill>
                  <a:srgbClr val="FFFF00"/>
                </a:solidFill>
              </a:rPr>
              <a:t>bibleresources</a:t>
            </a:r>
            <a:endParaRPr lang="en-US" dirty="0">
              <a:solidFill>
                <a:srgbClr val="FFFF00"/>
              </a:solidFill>
            </a:endParaRPr>
          </a:p>
          <a:p>
            <a:pPr marL="0" indent="0" algn="ctr">
              <a:buNone/>
            </a:pPr>
            <a:endParaRPr lang="en-US" dirty="0">
              <a:solidFill>
                <a:srgbClr val="FFFF00"/>
              </a:solidFill>
            </a:endParaRPr>
          </a:p>
          <a:p>
            <a:pPr marL="0" indent="0" algn="ctr">
              <a:buNone/>
            </a:pPr>
            <a:r>
              <a:rPr lang="en-US" dirty="0">
                <a:solidFill>
                  <a:srgbClr val="FFFF00"/>
                </a:solidFill>
              </a:rPr>
              <a:t>“To God be the Glory!”</a:t>
            </a:r>
          </a:p>
          <a:p>
            <a:pPr marL="0" indent="0" algn="ctr">
              <a:buNone/>
            </a:pPr>
            <a:r>
              <a:rPr lang="en-US" dirty="0">
                <a:solidFill>
                  <a:srgbClr val="FFFF00"/>
                </a:solidFill>
              </a:rPr>
              <a:t>333</a:t>
            </a:r>
          </a:p>
        </p:txBody>
      </p:sp>
    </p:spTree>
    <p:extLst>
      <p:ext uri="{BB962C8B-B14F-4D97-AF65-F5344CB8AC3E}">
        <p14:creationId xmlns:p14="http://schemas.microsoft.com/office/powerpoint/2010/main" val="33720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5000" dirty="0">
                <a:solidFill>
                  <a:schemeClr val="bg1"/>
                </a:solidFill>
              </a:rPr>
              <a:t>Noun </a:t>
            </a:r>
          </a:p>
          <a:p>
            <a:r>
              <a:rPr lang="en-US" sz="5000" dirty="0">
                <a:solidFill>
                  <a:schemeClr val="bg1"/>
                </a:solidFill>
              </a:rPr>
              <a:t>Verb</a:t>
            </a:r>
          </a:p>
          <a:p>
            <a:r>
              <a:rPr lang="en-US" sz="5000" dirty="0">
                <a:solidFill>
                  <a:schemeClr val="bg1"/>
                </a:solidFill>
              </a:rPr>
              <a:t>Adjective</a:t>
            </a:r>
          </a:p>
          <a:p>
            <a:r>
              <a:rPr lang="en-US" sz="5000" dirty="0">
                <a:solidFill>
                  <a:schemeClr val="bg1"/>
                </a:solidFill>
              </a:rPr>
              <a:t>Preposition</a:t>
            </a:r>
          </a:p>
          <a:p>
            <a:endParaRPr lang="en-US" sz="5000" dirty="0">
              <a:solidFill>
                <a:schemeClr val="bg1"/>
              </a:solidFill>
            </a:endParaRPr>
          </a:p>
          <a:p>
            <a:r>
              <a:rPr lang="en-US" sz="5000" dirty="0">
                <a:solidFill>
                  <a:schemeClr val="bg1"/>
                </a:solidFill>
              </a:rPr>
              <a:t>More definitions than any other word.</a:t>
            </a:r>
          </a:p>
        </p:txBody>
      </p:sp>
    </p:spTree>
    <p:extLst>
      <p:ext uri="{BB962C8B-B14F-4D97-AF65-F5344CB8AC3E}">
        <p14:creationId xmlns:p14="http://schemas.microsoft.com/office/powerpoint/2010/main" val="223228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2399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 wake UP.</a:t>
            </a:r>
          </a:p>
        </p:txBody>
      </p:sp>
      <p:sp>
        <p:nvSpPr>
          <p:cNvPr id="6" name="Rectangle 5"/>
          <p:cNvSpPr/>
          <p:nvPr/>
        </p:nvSpPr>
        <p:spPr>
          <a:xfrm>
            <a:off x="4523995" y="0"/>
            <a:ext cx="5687776"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Topics come UP.</a:t>
            </a:r>
          </a:p>
        </p:txBody>
      </p:sp>
      <p:sp>
        <p:nvSpPr>
          <p:cNvPr id="7" name="Rectangle 6"/>
          <p:cNvSpPr/>
          <p:nvPr/>
        </p:nvSpPr>
        <p:spPr>
          <a:xfrm>
            <a:off x="0" y="923330"/>
            <a:ext cx="6006774"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People speak UP.</a:t>
            </a:r>
          </a:p>
        </p:txBody>
      </p:sp>
      <p:sp>
        <p:nvSpPr>
          <p:cNvPr id="8" name="Rectangle 7"/>
          <p:cNvSpPr/>
          <p:nvPr/>
        </p:nvSpPr>
        <p:spPr>
          <a:xfrm>
            <a:off x="0" y="1846660"/>
            <a:ext cx="7935186"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Officers UP for election.</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p:cNvSpPr/>
          <p:nvPr/>
        </p:nvSpPr>
        <p:spPr>
          <a:xfrm>
            <a:off x="4523995" y="5103674"/>
            <a:ext cx="7920758"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It is UP to the secretary </a:t>
            </a:r>
            <a:b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write UP the report.</a:t>
            </a:r>
          </a:p>
        </p:txBody>
      </p:sp>
      <p:sp>
        <p:nvSpPr>
          <p:cNvPr id="10" name="Rectangle 9"/>
          <p:cNvSpPr/>
          <p:nvPr/>
        </p:nvSpPr>
        <p:spPr>
          <a:xfrm>
            <a:off x="8041348" y="923330"/>
            <a:ext cx="3900427"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 call UP </a:t>
            </a:r>
            <a:b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our friends.</a:t>
            </a:r>
          </a:p>
        </p:txBody>
      </p:sp>
      <p:sp>
        <p:nvSpPr>
          <p:cNvPr id="11" name="Rectangle 10"/>
          <p:cNvSpPr/>
          <p:nvPr/>
        </p:nvSpPr>
        <p:spPr>
          <a:xfrm>
            <a:off x="0" y="2598004"/>
            <a:ext cx="1003992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 take UP the wrong crowd.</a:t>
            </a:r>
          </a:p>
        </p:txBody>
      </p:sp>
      <p:sp>
        <p:nvSpPr>
          <p:cNvPr id="12" name="Rectangle 11"/>
          <p:cNvSpPr/>
          <p:nvPr/>
        </p:nvSpPr>
        <p:spPr>
          <a:xfrm>
            <a:off x="5452655" y="3231655"/>
            <a:ext cx="673934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Brighten UP a room.</a:t>
            </a:r>
          </a:p>
        </p:txBody>
      </p:sp>
      <p:sp>
        <p:nvSpPr>
          <p:cNvPr id="13" name="Rectangle 12"/>
          <p:cNvSpPr/>
          <p:nvPr/>
        </p:nvSpPr>
        <p:spPr>
          <a:xfrm>
            <a:off x="5452655" y="3976228"/>
            <a:ext cx="6851556"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Polish UP silverware.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387927" y="3380024"/>
            <a:ext cx="4136068" cy="341632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Warm UP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leftovers</a:t>
            </a:r>
            <a:b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&amp; clean UP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kitchen.</a:t>
            </a:r>
          </a:p>
        </p:txBody>
      </p:sp>
      <p:sp>
        <p:nvSpPr>
          <p:cNvPr id="15" name="Rectangle 14"/>
          <p:cNvSpPr/>
          <p:nvPr/>
        </p:nvSpPr>
        <p:spPr>
          <a:xfrm rot="1517613">
            <a:off x="4827056" y="1341488"/>
            <a:ext cx="6478055" cy="923330"/>
          </a:xfrm>
          <a:prstGeom prst="rect">
            <a:avLst/>
          </a:prstGeom>
          <a:solidFill>
            <a:schemeClr val="bg1">
              <a:lumMod val="95000"/>
              <a:lumOff val="5000"/>
            </a:schemeClr>
          </a:solidFill>
        </p:spPr>
        <p:txBody>
          <a:bodyPr wrap="none" lIns="91440" tIns="45720" rIns="91440" bIns="45720">
            <a:spAutoFit/>
          </a:bodyPr>
          <a:lstStyle/>
          <a:p>
            <a:pPr algn="ctr"/>
            <a:r>
              <a:rPr lang="en-US" sz="5400" b="1" cap="none" spc="0" dirty="0">
                <a:ln w="10160">
                  <a:solidFill>
                    <a:schemeClr val="accent5"/>
                  </a:solidFill>
                  <a:prstDash val="solid"/>
                </a:ln>
                <a:effectLst>
                  <a:outerShdw blurRad="38100" dist="38100" dir="2700000" algn="tl">
                    <a:srgbClr val="000000">
                      <a:alpha val="43137"/>
                    </a:srgbClr>
                  </a:outerShdw>
                </a:effectLst>
              </a:rPr>
              <a:t>Lock UP the house.</a:t>
            </a:r>
          </a:p>
        </p:txBody>
      </p:sp>
      <p:sp>
        <p:nvSpPr>
          <p:cNvPr id="17" name="Rectangle 16"/>
          <p:cNvSpPr/>
          <p:nvPr/>
        </p:nvSpPr>
        <p:spPr>
          <a:xfrm rot="16200000">
            <a:off x="8544487" y="2769990"/>
            <a:ext cx="6130204" cy="923330"/>
          </a:xfrm>
          <a:prstGeom prst="rect">
            <a:avLst/>
          </a:prstGeom>
          <a:solidFill>
            <a:schemeClr val="bg1">
              <a:lumMod val="95000"/>
              <a:lumOff val="5000"/>
            </a:schemeClr>
          </a:solidFill>
        </p:spPr>
        <p:txBody>
          <a:bodyPr wrap="none" lIns="91440" tIns="45720" rIns="91440" bIns="45720">
            <a:spAutoFit/>
          </a:bodyPr>
          <a:lstStyle/>
          <a:p>
            <a:pPr algn="ctr"/>
            <a:r>
              <a:rPr lang="en-US" sz="5400" b="1" cap="none" spc="0" dirty="0">
                <a:ln w="10160">
                  <a:solidFill>
                    <a:schemeClr val="accent5"/>
                  </a:solidFill>
                  <a:prstDash val="solid"/>
                </a:ln>
                <a:effectLst>
                  <a:outerShdw blurRad="38100" dist="38100" dir="2700000" algn="tl">
                    <a:srgbClr val="000000">
                      <a:alpha val="43137"/>
                    </a:srgbClr>
                  </a:outerShdw>
                </a:effectLst>
              </a:rPr>
              <a:t>Fix UP the old car.</a:t>
            </a:r>
          </a:p>
        </p:txBody>
      </p:sp>
      <p:sp>
        <p:nvSpPr>
          <p:cNvPr id="18" name="Rectangle 17"/>
          <p:cNvSpPr/>
          <p:nvPr/>
        </p:nvSpPr>
        <p:spPr>
          <a:xfrm>
            <a:off x="636482" y="1415673"/>
            <a:ext cx="5390771" cy="1754326"/>
          </a:xfrm>
          <a:prstGeom prst="rect">
            <a:avLst/>
          </a:prstGeom>
          <a:solidFill>
            <a:schemeClr val="bg1">
              <a:lumMod val="95000"/>
              <a:lumOff val="5000"/>
            </a:schemeClr>
          </a:solidFill>
        </p:spPr>
        <p:txBody>
          <a:bodyPr wrap="none" lIns="91440" tIns="45720" rIns="91440" bIns="45720">
            <a:spAutoFit/>
          </a:bodyPr>
          <a:lstStyle/>
          <a:p>
            <a:pPr algn="ctr"/>
            <a:r>
              <a:rPr lang="en-US" sz="5400" b="1" cap="none" spc="0" dirty="0">
                <a:ln w="10160">
                  <a:solidFill>
                    <a:schemeClr val="accent5"/>
                  </a:solidFill>
                  <a:prstDash val="solid"/>
                </a:ln>
                <a:effectLst>
                  <a:outerShdw blurRad="38100" dist="38100" dir="2700000" algn="tl">
                    <a:srgbClr val="000000">
                      <a:alpha val="43137"/>
                    </a:srgbClr>
                  </a:outerShdw>
                </a:effectLst>
              </a:rPr>
              <a:t>Troy </a:t>
            </a:r>
            <a:r>
              <a:rPr lang="en-US" sz="5400" b="1" i="1" u="sng" cap="none" spc="0" dirty="0">
                <a:ln w="10160">
                  <a:solidFill>
                    <a:schemeClr val="accent5"/>
                  </a:solidFill>
                  <a:prstDash val="solid"/>
                </a:ln>
                <a:effectLst>
                  <a:outerShdw blurRad="38100" dist="38100" dir="2700000" algn="tl">
                    <a:srgbClr val="000000">
                      <a:alpha val="43137"/>
                    </a:srgbClr>
                  </a:outerShdw>
                </a:effectLst>
              </a:rPr>
              <a:t>ALWAYS</a:t>
            </a:r>
            <a:r>
              <a:rPr lang="en-US" sz="5400" b="1" cap="none" spc="0" dirty="0">
                <a:ln w="10160">
                  <a:solidFill>
                    <a:schemeClr val="accent5"/>
                  </a:solidFill>
                  <a:prstDash val="solid"/>
                </a:ln>
                <a:effectLst>
                  <a:outerShdw blurRad="38100" dist="38100" dir="2700000" algn="tl">
                    <a:srgbClr val="000000">
                      <a:alpha val="43137"/>
                    </a:srgbClr>
                  </a:outerShdw>
                </a:effectLst>
              </a:rPr>
              <a:t> stirs </a:t>
            </a:r>
            <a:br>
              <a:rPr lang="en-US" sz="5400" b="1" cap="none" spc="0" dirty="0">
                <a:ln w="10160">
                  <a:solidFill>
                    <a:schemeClr val="accent5"/>
                  </a:solidFill>
                  <a:prstDash val="solid"/>
                </a:ln>
                <a:effectLst>
                  <a:outerShdw blurRad="38100" dist="38100" dir="2700000" algn="tl">
                    <a:srgbClr val="000000">
                      <a:alpha val="43137"/>
                    </a:srgbClr>
                  </a:outerShdw>
                </a:effectLst>
              </a:rPr>
            </a:br>
            <a:r>
              <a:rPr lang="en-US" sz="5400" b="1" cap="none" spc="0" dirty="0">
                <a:ln w="10160">
                  <a:solidFill>
                    <a:schemeClr val="accent5"/>
                  </a:solidFill>
                  <a:prstDash val="solid"/>
                </a:ln>
                <a:effectLst>
                  <a:outerShdw blurRad="38100" dist="38100" dir="2700000" algn="tl">
                    <a:srgbClr val="000000">
                      <a:alpha val="43137"/>
                    </a:srgbClr>
                  </a:outerShdw>
                </a:effectLst>
              </a:rPr>
              <a:t>UP trouble!</a:t>
            </a:r>
          </a:p>
        </p:txBody>
      </p:sp>
      <p:sp>
        <p:nvSpPr>
          <p:cNvPr id="19" name="Rectangle 18"/>
          <p:cNvSpPr/>
          <p:nvPr/>
        </p:nvSpPr>
        <p:spPr>
          <a:xfrm>
            <a:off x="722446" y="5737325"/>
            <a:ext cx="5521063" cy="923330"/>
          </a:xfrm>
          <a:prstGeom prst="rect">
            <a:avLst/>
          </a:prstGeom>
          <a:solidFill>
            <a:schemeClr val="bg1">
              <a:lumMod val="95000"/>
              <a:lumOff val="5000"/>
            </a:schemeClr>
          </a:solidFill>
        </p:spPr>
        <p:txBody>
          <a:bodyPr wrap="none" lIns="91440" tIns="45720" rIns="91440" bIns="45720">
            <a:spAutoFit/>
          </a:bodyPr>
          <a:lstStyle/>
          <a:p>
            <a:pPr algn="ctr"/>
            <a:r>
              <a:rPr lang="en-US" sz="5400" b="1" cap="none" spc="0" dirty="0">
                <a:ln w="10160">
                  <a:solidFill>
                    <a:schemeClr val="accent5"/>
                  </a:solidFill>
                  <a:prstDash val="solid"/>
                </a:ln>
                <a:effectLst>
                  <a:outerShdw blurRad="38100" dist="38100" dir="2700000" algn="tl">
                    <a:srgbClr val="000000">
                      <a:alpha val="43137"/>
                    </a:srgbClr>
                  </a:outerShdw>
                </a:effectLst>
              </a:rPr>
              <a:t>Line UP for food.</a:t>
            </a:r>
          </a:p>
        </p:txBody>
      </p:sp>
      <p:sp>
        <p:nvSpPr>
          <p:cNvPr id="20" name="Rectangle 19"/>
          <p:cNvSpPr/>
          <p:nvPr/>
        </p:nvSpPr>
        <p:spPr>
          <a:xfrm>
            <a:off x="2645840" y="3299500"/>
            <a:ext cx="7502375" cy="923330"/>
          </a:xfrm>
          <a:prstGeom prst="rect">
            <a:avLst/>
          </a:prstGeom>
          <a:solidFill>
            <a:schemeClr val="bg1">
              <a:lumMod val="95000"/>
              <a:lumOff val="5000"/>
            </a:schemeClr>
          </a:solidFill>
        </p:spPr>
        <p:txBody>
          <a:bodyPr wrap="none" lIns="91440" tIns="45720" rIns="91440" bIns="45720">
            <a:spAutoFit/>
          </a:bodyPr>
          <a:lstStyle/>
          <a:p>
            <a:pPr algn="ctr"/>
            <a:r>
              <a:rPr lang="en-US" sz="5400" b="1" cap="none" spc="0" dirty="0">
                <a:ln w="10160">
                  <a:solidFill>
                    <a:schemeClr val="accent5"/>
                  </a:solidFill>
                  <a:prstDash val="solid"/>
                </a:ln>
                <a:effectLst>
                  <a:outerShdw blurRad="38100" dist="38100" dir="2700000" algn="tl">
                    <a:srgbClr val="000000">
                      <a:alpha val="43137"/>
                    </a:srgbClr>
                  </a:outerShdw>
                </a:effectLst>
              </a:rPr>
              <a:t>Works UP an appetite.</a:t>
            </a:r>
          </a:p>
        </p:txBody>
      </p:sp>
      <p:sp>
        <p:nvSpPr>
          <p:cNvPr id="21" name="Rectangle 20"/>
          <p:cNvSpPr/>
          <p:nvPr/>
        </p:nvSpPr>
        <p:spPr>
          <a:xfrm>
            <a:off x="3795662" y="4594026"/>
            <a:ext cx="6032422" cy="923330"/>
          </a:xfrm>
          <a:prstGeom prst="rect">
            <a:avLst/>
          </a:prstGeom>
          <a:solidFill>
            <a:schemeClr val="bg1">
              <a:lumMod val="95000"/>
              <a:lumOff val="5000"/>
            </a:schemeClr>
          </a:solidFill>
        </p:spPr>
        <p:txBody>
          <a:bodyPr wrap="none" lIns="91440" tIns="45720" rIns="91440" bIns="45720">
            <a:spAutoFit/>
          </a:bodyPr>
          <a:lstStyle/>
          <a:p>
            <a:pPr algn="ctr"/>
            <a:r>
              <a:rPr lang="en-US" sz="5400" b="1" cap="none" spc="0" dirty="0">
                <a:ln w="10160">
                  <a:solidFill>
                    <a:schemeClr val="accent5"/>
                  </a:solidFill>
                  <a:prstDash val="solid"/>
                </a:ln>
                <a:effectLst>
                  <a:outerShdw blurRad="38100" dist="38100" dir="2700000" algn="tl">
                    <a:srgbClr val="000000">
                      <a:alpha val="43137"/>
                    </a:srgbClr>
                  </a:outerShdw>
                </a:effectLst>
              </a:rPr>
              <a:t>Think UP excuses.</a:t>
            </a:r>
          </a:p>
        </p:txBody>
      </p:sp>
    </p:spTree>
    <p:extLst>
      <p:ext uri="{BB962C8B-B14F-4D97-AF65-F5344CB8AC3E}">
        <p14:creationId xmlns:p14="http://schemas.microsoft.com/office/powerpoint/2010/main" val="290514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down)">
                                      <p:cBhvr>
                                        <p:cTn id="75" dur="580">
                                          <p:stCondLst>
                                            <p:cond delay="0"/>
                                          </p:stCondLst>
                                        </p:cTn>
                                        <p:tgtEl>
                                          <p:spTgt spid="19"/>
                                        </p:tgtEl>
                                      </p:cBhvr>
                                    </p:animEffect>
                                    <p:anim calcmode="lin" valueType="num">
                                      <p:cBhvr>
                                        <p:cTn id="7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1" dur="26">
                                          <p:stCondLst>
                                            <p:cond delay="650"/>
                                          </p:stCondLst>
                                        </p:cTn>
                                        <p:tgtEl>
                                          <p:spTgt spid="19"/>
                                        </p:tgtEl>
                                      </p:cBhvr>
                                      <p:to x="100000" y="60000"/>
                                    </p:animScale>
                                    <p:animScale>
                                      <p:cBhvr>
                                        <p:cTn id="82" dur="166" decel="50000">
                                          <p:stCondLst>
                                            <p:cond delay="676"/>
                                          </p:stCondLst>
                                        </p:cTn>
                                        <p:tgtEl>
                                          <p:spTgt spid="19"/>
                                        </p:tgtEl>
                                      </p:cBhvr>
                                      <p:to x="100000" y="100000"/>
                                    </p:animScale>
                                    <p:animScale>
                                      <p:cBhvr>
                                        <p:cTn id="83" dur="26">
                                          <p:stCondLst>
                                            <p:cond delay="1312"/>
                                          </p:stCondLst>
                                        </p:cTn>
                                        <p:tgtEl>
                                          <p:spTgt spid="19"/>
                                        </p:tgtEl>
                                      </p:cBhvr>
                                      <p:to x="100000" y="80000"/>
                                    </p:animScale>
                                    <p:animScale>
                                      <p:cBhvr>
                                        <p:cTn id="84" dur="166" decel="50000">
                                          <p:stCondLst>
                                            <p:cond delay="1338"/>
                                          </p:stCondLst>
                                        </p:cTn>
                                        <p:tgtEl>
                                          <p:spTgt spid="19"/>
                                        </p:tgtEl>
                                      </p:cBhvr>
                                      <p:to x="100000" y="100000"/>
                                    </p:animScale>
                                    <p:animScale>
                                      <p:cBhvr>
                                        <p:cTn id="85" dur="26">
                                          <p:stCondLst>
                                            <p:cond delay="1642"/>
                                          </p:stCondLst>
                                        </p:cTn>
                                        <p:tgtEl>
                                          <p:spTgt spid="19"/>
                                        </p:tgtEl>
                                      </p:cBhvr>
                                      <p:to x="100000" y="90000"/>
                                    </p:animScale>
                                    <p:animScale>
                                      <p:cBhvr>
                                        <p:cTn id="86" dur="166" decel="50000">
                                          <p:stCondLst>
                                            <p:cond delay="1668"/>
                                          </p:stCondLst>
                                        </p:cTn>
                                        <p:tgtEl>
                                          <p:spTgt spid="19"/>
                                        </p:tgtEl>
                                      </p:cBhvr>
                                      <p:to x="100000" y="100000"/>
                                    </p:animScale>
                                    <p:animScale>
                                      <p:cBhvr>
                                        <p:cTn id="87" dur="26">
                                          <p:stCondLst>
                                            <p:cond delay="1808"/>
                                          </p:stCondLst>
                                        </p:cTn>
                                        <p:tgtEl>
                                          <p:spTgt spid="19"/>
                                        </p:tgtEl>
                                      </p:cBhvr>
                                      <p:to x="100000" y="95000"/>
                                    </p:animScale>
                                    <p:animScale>
                                      <p:cBhvr>
                                        <p:cTn id="88" dur="166" decel="50000">
                                          <p:stCondLst>
                                            <p:cond delay="1834"/>
                                          </p:stCondLst>
                                        </p:cTn>
                                        <p:tgtEl>
                                          <p:spTgt spid="19"/>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2000"/>
                                        <p:tgtEl>
                                          <p:spTgt spid="20"/>
                                        </p:tgtEl>
                                      </p:cBhvr>
                                    </p:animEffect>
                                    <p:anim calcmode="lin" valueType="num">
                                      <p:cBhvr>
                                        <p:cTn id="94" dur="2000" fill="hold"/>
                                        <p:tgtEl>
                                          <p:spTgt spid="20"/>
                                        </p:tgtEl>
                                        <p:attrNameLst>
                                          <p:attrName>ppt_w</p:attrName>
                                        </p:attrNameLst>
                                      </p:cBhvr>
                                      <p:tavLst>
                                        <p:tav tm="0" fmla="#ppt_w*sin(2.5*pi*$)">
                                          <p:val>
                                            <p:fltVal val="0"/>
                                          </p:val>
                                        </p:tav>
                                        <p:tav tm="100000">
                                          <p:val>
                                            <p:fltVal val="1"/>
                                          </p:val>
                                        </p:tav>
                                      </p:tavLst>
                                    </p:anim>
                                    <p:anim calcmode="lin" valueType="num">
                                      <p:cBhvr>
                                        <p:cTn id="9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1000" fill="hold"/>
                                        <p:tgtEl>
                                          <p:spTgt spid="21"/>
                                        </p:tgtEl>
                                        <p:attrNameLst>
                                          <p:attrName>ppt_w</p:attrName>
                                        </p:attrNameLst>
                                      </p:cBhvr>
                                      <p:tavLst>
                                        <p:tav tm="0">
                                          <p:val>
                                            <p:fltVal val="0"/>
                                          </p:val>
                                        </p:tav>
                                        <p:tav tm="100000">
                                          <p:val>
                                            <p:strVal val="#ppt_w"/>
                                          </p:val>
                                        </p:tav>
                                      </p:tavLst>
                                    </p:anim>
                                    <p:anim calcmode="lin" valueType="num">
                                      <p:cBhvr>
                                        <p:cTn id="101" dur="1000" fill="hold"/>
                                        <p:tgtEl>
                                          <p:spTgt spid="21"/>
                                        </p:tgtEl>
                                        <p:attrNameLst>
                                          <p:attrName>ppt_h</p:attrName>
                                        </p:attrNameLst>
                                      </p:cBhvr>
                                      <p:tavLst>
                                        <p:tav tm="0">
                                          <p:val>
                                            <p:fltVal val="0"/>
                                          </p:val>
                                        </p:tav>
                                        <p:tav tm="100000">
                                          <p:val>
                                            <p:strVal val="#ppt_h"/>
                                          </p:val>
                                        </p:tav>
                                      </p:tavLst>
                                    </p:anim>
                                    <p:anim calcmode="lin" valueType="num">
                                      <p:cBhvr>
                                        <p:cTn id="102" dur="1000" fill="hold"/>
                                        <p:tgtEl>
                                          <p:spTgt spid="21"/>
                                        </p:tgtEl>
                                        <p:attrNameLst>
                                          <p:attrName>style.rotation</p:attrName>
                                        </p:attrNameLst>
                                      </p:cBhvr>
                                      <p:tavLst>
                                        <p:tav tm="0">
                                          <p:val>
                                            <p:fltVal val="90"/>
                                          </p:val>
                                        </p:tav>
                                        <p:tav tm="100000">
                                          <p:val>
                                            <p:fltVal val="0"/>
                                          </p:val>
                                        </p:tav>
                                      </p:tavLst>
                                    </p:anim>
                                    <p:animEffect transition="in" filter="fade">
                                      <p:cBhvr>
                                        <p:cTn id="10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5000" dirty="0">
                <a:solidFill>
                  <a:schemeClr val="bg1"/>
                </a:solidFill>
              </a:rPr>
              <a:t>To be dressed is one thing but to be dressed UP is special.</a:t>
            </a:r>
          </a:p>
          <a:p>
            <a:r>
              <a:rPr lang="en-US" sz="5000" dirty="0">
                <a:solidFill>
                  <a:schemeClr val="bg1"/>
                </a:solidFill>
              </a:rPr>
              <a:t>A drain must be opened UP because it is stopped UP.</a:t>
            </a:r>
          </a:p>
          <a:p>
            <a:r>
              <a:rPr lang="en-US" sz="5000" dirty="0">
                <a:solidFill>
                  <a:schemeClr val="bg1"/>
                </a:solidFill>
              </a:rPr>
              <a:t>We open UP a store in the morning but we close it UP at night.</a:t>
            </a:r>
          </a:p>
          <a:p>
            <a:endParaRPr lang="en-US" sz="5000" dirty="0">
              <a:solidFill>
                <a:schemeClr val="bg1"/>
              </a:solidFill>
            </a:endParaRPr>
          </a:p>
        </p:txBody>
      </p:sp>
    </p:spTree>
    <p:extLst>
      <p:ext uri="{BB962C8B-B14F-4D97-AF65-F5344CB8AC3E}">
        <p14:creationId xmlns:p14="http://schemas.microsoft.com/office/powerpoint/2010/main" val="22212448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5000" dirty="0">
                <a:solidFill>
                  <a:schemeClr val="bg1"/>
                </a:solidFill>
              </a:rPr>
              <a:t>When it threatens to rain, we say it is clouding UP. When the sun comes out, we say it is clearing UP. When it rains, it soaks UP into the earth. When it does not rain for a while, things dry UP. One could go on and on, but I'll wrap it UP. We mess UP, we look UP people in the phone book, and whatever you do is UP to you.  </a:t>
            </a:r>
          </a:p>
        </p:txBody>
      </p:sp>
    </p:spTree>
    <p:extLst>
      <p:ext uri="{BB962C8B-B14F-4D97-AF65-F5344CB8AC3E}">
        <p14:creationId xmlns:p14="http://schemas.microsoft.com/office/powerpoint/2010/main" val="37667859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Messiah</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5000" dirty="0">
                <a:solidFill>
                  <a:schemeClr val="bg1"/>
                </a:solidFill>
              </a:rPr>
              <a:t>Where is this word found?</a:t>
            </a:r>
          </a:p>
          <a:p>
            <a:pPr lvl="1"/>
            <a:r>
              <a:rPr lang="en-US" sz="4600" dirty="0">
                <a:solidFill>
                  <a:schemeClr val="bg1"/>
                </a:solidFill>
              </a:rPr>
              <a:t>NT: John 1:41, 4:25</a:t>
            </a:r>
          </a:p>
          <a:p>
            <a:pPr lvl="1"/>
            <a:r>
              <a:rPr lang="en-US" sz="4600" dirty="0">
                <a:solidFill>
                  <a:schemeClr val="bg1"/>
                </a:solidFill>
              </a:rPr>
              <a:t>OT: Daniel 9:25-26</a:t>
            </a:r>
          </a:p>
          <a:p>
            <a:pPr lvl="2"/>
            <a:r>
              <a:rPr lang="en-US" sz="4200" dirty="0">
                <a:solidFill>
                  <a:schemeClr val="bg1"/>
                </a:solidFill>
              </a:rPr>
              <a:t>600 BC, looking forward to Christ</a:t>
            </a:r>
          </a:p>
          <a:p>
            <a:pPr lvl="2"/>
            <a:r>
              <a:rPr lang="en-US" sz="4200" dirty="0">
                <a:solidFill>
                  <a:schemeClr val="bg1"/>
                </a:solidFill>
              </a:rPr>
              <a:t>OT full of prophecies pointing to Christ. (Many false Christs: Theudas &amp; Judas of Galilee [Ac. 7])</a:t>
            </a:r>
          </a:p>
          <a:p>
            <a:r>
              <a:rPr lang="en-US" sz="5000" dirty="0">
                <a:solidFill>
                  <a:schemeClr val="bg1"/>
                </a:solidFill>
              </a:rPr>
              <a:t>Over 300 OT prophecies concerning Christ.</a:t>
            </a:r>
          </a:p>
        </p:txBody>
      </p:sp>
    </p:spTree>
    <p:extLst>
      <p:ext uri="{BB962C8B-B14F-4D97-AF65-F5344CB8AC3E}">
        <p14:creationId xmlns:p14="http://schemas.microsoft.com/office/powerpoint/2010/main" val="7262093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John 1:36		Lamb of God</a:t>
            </a:r>
          </a:p>
          <a:p>
            <a:r>
              <a:rPr lang="en-US" sz="5000" dirty="0">
                <a:solidFill>
                  <a:schemeClr val="bg1"/>
                </a:solidFill>
              </a:rPr>
              <a:t>John 1:41		We have found Him!</a:t>
            </a:r>
          </a:p>
          <a:p>
            <a:r>
              <a:rPr lang="en-US" sz="5000" dirty="0">
                <a:solidFill>
                  <a:schemeClr val="bg1"/>
                </a:solidFill>
              </a:rPr>
              <a:t>John 1:49		Come &amp; See if claims were true</a:t>
            </a:r>
          </a:p>
          <a:p>
            <a:r>
              <a:rPr lang="en-US" sz="5000" dirty="0">
                <a:solidFill>
                  <a:schemeClr val="bg1"/>
                </a:solidFill>
              </a:rPr>
              <a:t>John 3:18		Only Begotten Son</a:t>
            </a:r>
          </a:p>
          <a:p>
            <a:r>
              <a:rPr lang="en-US" sz="5000" dirty="0">
                <a:solidFill>
                  <a:schemeClr val="bg1"/>
                </a:solidFill>
              </a:rPr>
              <a:t>John 4:25		Would tell all things</a:t>
            </a:r>
          </a:p>
          <a:p>
            <a:r>
              <a:rPr lang="en-US" sz="5000" dirty="0">
                <a:solidFill>
                  <a:schemeClr val="bg1"/>
                </a:solidFill>
              </a:rPr>
              <a:t>John 4:29		Knows all</a:t>
            </a:r>
          </a:p>
          <a:p>
            <a:r>
              <a:rPr lang="en-US" sz="5000" dirty="0">
                <a:solidFill>
                  <a:schemeClr val="bg1"/>
                </a:solidFill>
              </a:rPr>
              <a:t>John 5:25		Provides life</a:t>
            </a:r>
          </a:p>
        </p:txBody>
      </p:sp>
    </p:spTree>
    <p:extLst>
      <p:ext uri="{BB962C8B-B14F-4D97-AF65-F5344CB8AC3E}">
        <p14:creationId xmlns:p14="http://schemas.microsoft.com/office/powerpoint/2010/main" val="16335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4800" dirty="0">
                <a:solidFill>
                  <a:schemeClr val="bg1"/>
                </a:solidFill>
              </a:rPr>
              <a:t>John 7:26-31		Performed miracles &amp; healed</a:t>
            </a:r>
          </a:p>
          <a:p>
            <a:r>
              <a:rPr lang="en-US" sz="4800" dirty="0">
                <a:solidFill>
                  <a:schemeClr val="bg1"/>
                </a:solidFill>
              </a:rPr>
              <a:t>John 9:22			Healed after following instructions</a:t>
            </a:r>
          </a:p>
          <a:p>
            <a:r>
              <a:rPr lang="en-US" sz="4800" dirty="0">
                <a:solidFill>
                  <a:schemeClr val="bg1"/>
                </a:solidFill>
              </a:rPr>
              <a:t>John 10:24		Spoke plainly</a:t>
            </a:r>
          </a:p>
          <a:p>
            <a:r>
              <a:rPr lang="en-US" sz="4800" dirty="0">
                <a:solidFill>
                  <a:schemeClr val="bg1"/>
                </a:solidFill>
              </a:rPr>
              <a:t>John 10:36	</a:t>
            </a:r>
            <a:r>
              <a:rPr lang="en-US" sz="4800">
                <a:solidFill>
                  <a:schemeClr val="bg1"/>
                </a:solidFill>
              </a:rPr>
              <a:t>	Sent </a:t>
            </a:r>
            <a:r>
              <a:rPr lang="en-US" sz="4800" dirty="0">
                <a:solidFill>
                  <a:schemeClr val="bg1"/>
                </a:solidFill>
              </a:rPr>
              <a:t>of the Father</a:t>
            </a:r>
          </a:p>
          <a:p>
            <a:r>
              <a:rPr lang="en-US" sz="4800" dirty="0">
                <a:solidFill>
                  <a:schemeClr val="bg1"/>
                </a:solidFill>
              </a:rPr>
              <a:t>John 11:4, 27		Healed to teach</a:t>
            </a:r>
          </a:p>
          <a:p>
            <a:r>
              <a:rPr lang="en-US" sz="4800" dirty="0">
                <a:solidFill>
                  <a:schemeClr val="bg1"/>
                </a:solidFill>
              </a:rPr>
              <a:t>John 19:7			Equal to God</a:t>
            </a:r>
          </a:p>
        </p:txBody>
      </p:sp>
    </p:spTree>
    <p:extLst>
      <p:ext uri="{BB962C8B-B14F-4D97-AF65-F5344CB8AC3E}">
        <p14:creationId xmlns:p14="http://schemas.microsoft.com/office/powerpoint/2010/main" val="12240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Word: Messiah &amp; Son of God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4800" dirty="0">
                <a:solidFill>
                  <a:schemeClr val="bg1"/>
                </a:solidFill>
              </a:rPr>
              <a:t>Over 300 OT prophecies fulfilled. Only person that could do so.</a:t>
            </a:r>
          </a:p>
          <a:p>
            <a:r>
              <a:rPr lang="en-US" sz="4800" dirty="0">
                <a:solidFill>
                  <a:schemeClr val="bg1"/>
                </a:solidFill>
              </a:rPr>
              <a:t>What’s the point? – John 20:30-31</a:t>
            </a:r>
          </a:p>
          <a:p>
            <a:r>
              <a:rPr lang="en-US" sz="4800" dirty="0">
                <a:solidFill>
                  <a:schemeClr val="bg1"/>
                </a:solidFill>
              </a:rPr>
              <a:t>Benefits:</a:t>
            </a:r>
          </a:p>
          <a:p>
            <a:r>
              <a:rPr lang="en-US" sz="4800" dirty="0">
                <a:solidFill>
                  <a:schemeClr val="bg1"/>
                </a:solidFill>
              </a:rPr>
              <a:t>Not Condemned – John 3:18</a:t>
            </a:r>
          </a:p>
          <a:p>
            <a:r>
              <a:rPr lang="en-US" sz="4800" dirty="0">
                <a:solidFill>
                  <a:schemeClr val="bg1"/>
                </a:solidFill>
              </a:rPr>
              <a:t>Have life – John 5:25</a:t>
            </a:r>
          </a:p>
        </p:txBody>
      </p:sp>
    </p:spTree>
    <p:extLst>
      <p:ext uri="{BB962C8B-B14F-4D97-AF65-F5344CB8AC3E}">
        <p14:creationId xmlns:p14="http://schemas.microsoft.com/office/powerpoint/2010/main" val="34203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15431</TotalTime>
  <Words>587</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Word: Messiah &amp; Son of God</vt:lpstr>
      <vt:lpstr>PowerPoint Presentation</vt:lpstr>
      <vt:lpstr>The Word: Messiah &amp; Son of God</vt:lpstr>
      <vt:lpstr>The Word: Messiah &amp; Son of God</vt:lpstr>
      <vt:lpstr>Messiah</vt:lpstr>
      <vt:lpstr>Word: Messiah &amp; Son of God</vt:lpstr>
      <vt:lpstr>Word: Messiah &amp; Son of God</vt:lpstr>
      <vt:lpstr>Word: Messiah &amp; Son of God</vt:lpstr>
      <vt:lpstr>The Word: Messiah &amp; Son of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at Five” Series: Overcoming the World</dc:title>
  <dc:creator>Justin D. Reed</dc:creator>
  <cp:lastModifiedBy>Justin D. Reed</cp:lastModifiedBy>
  <cp:revision>181</cp:revision>
  <dcterms:created xsi:type="dcterms:W3CDTF">2020-03-28T20:11:58Z</dcterms:created>
  <dcterms:modified xsi:type="dcterms:W3CDTF">2023-07-02T03:59:58Z</dcterms:modified>
</cp:coreProperties>
</file>