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37" r:id="rId4"/>
    <p:sldId id="543" r:id="rId5"/>
    <p:sldId id="544" r:id="rId6"/>
    <p:sldId id="545" r:id="rId7"/>
    <p:sldId id="542" r:id="rId8"/>
    <p:sldId id="5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BD3D2-1896-4C2D-A695-CCFD0E56D039}" v="1916" dt="2021-09-09T20:34:40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ED7BD3D2-1896-4C2D-A695-CCFD0E56D039}"/>
    <pc:docChg chg="custSel addSld delSld modSld">
      <pc:chgData name="Justin D. Reed" userId="c6a793dc6dee29d5" providerId="LiveId" clId="{ED7BD3D2-1896-4C2D-A695-CCFD0E56D039}" dt="2021-09-09T20:34:40.866" v="2084" actId="27636"/>
      <pc:docMkLst>
        <pc:docMk/>
      </pc:docMkLst>
      <pc:sldChg chg="addSp delSp modSp mod">
        <pc:chgData name="Justin D. Reed" userId="c6a793dc6dee29d5" providerId="LiveId" clId="{ED7BD3D2-1896-4C2D-A695-CCFD0E56D039}" dt="2021-09-09T20:17:54.222" v="9" actId="1076"/>
        <pc:sldMkLst>
          <pc:docMk/>
          <pc:sldMk cId="3061026221" sldId="256"/>
        </pc:sldMkLst>
        <pc:spChg chg="del">
          <ac:chgData name="Justin D. Reed" userId="c6a793dc6dee29d5" providerId="LiveId" clId="{ED7BD3D2-1896-4C2D-A695-CCFD0E56D039}" dt="2021-09-09T20:17:20.665" v="0" actId="478"/>
          <ac:spMkLst>
            <pc:docMk/>
            <pc:sldMk cId="3061026221" sldId="256"/>
            <ac:spMk id="2" creationId="{4B1C940D-78CE-4152-BE0C-FD2CE730975B}"/>
          </ac:spMkLst>
        </pc:spChg>
        <pc:spChg chg="del mod">
          <ac:chgData name="Justin D. Reed" userId="c6a793dc6dee29d5" providerId="LiveId" clId="{ED7BD3D2-1896-4C2D-A695-CCFD0E56D039}" dt="2021-09-09T20:17:22.347" v="2" actId="478"/>
          <ac:spMkLst>
            <pc:docMk/>
            <pc:sldMk cId="3061026221" sldId="256"/>
            <ac:spMk id="3" creationId="{40074364-8D3B-4983-A9A8-24FBCDDD33EB}"/>
          </ac:spMkLst>
        </pc:spChg>
        <pc:spChg chg="add del mod">
          <ac:chgData name="Justin D. Reed" userId="c6a793dc6dee29d5" providerId="LiveId" clId="{ED7BD3D2-1896-4C2D-A695-CCFD0E56D039}" dt="2021-09-09T20:17:23.640" v="3" actId="478"/>
          <ac:spMkLst>
            <pc:docMk/>
            <pc:sldMk cId="3061026221" sldId="256"/>
            <ac:spMk id="5" creationId="{FB6A97A7-8057-4DFA-994E-7EEED378723A}"/>
          </ac:spMkLst>
        </pc:spChg>
        <pc:spChg chg="add del mod">
          <ac:chgData name="Justin D. Reed" userId="c6a793dc6dee29d5" providerId="LiveId" clId="{ED7BD3D2-1896-4C2D-A695-CCFD0E56D039}" dt="2021-09-09T20:17:24.663" v="4" actId="478"/>
          <ac:spMkLst>
            <pc:docMk/>
            <pc:sldMk cId="3061026221" sldId="256"/>
            <ac:spMk id="7" creationId="{5D83C48E-093E-46E0-8B4B-8A50AE12C9CD}"/>
          </ac:spMkLst>
        </pc:spChg>
        <pc:picChg chg="add mod">
          <ac:chgData name="Justin D. Reed" userId="c6a793dc6dee29d5" providerId="LiveId" clId="{ED7BD3D2-1896-4C2D-A695-CCFD0E56D039}" dt="2021-09-09T20:17:54.222" v="9" actId="1076"/>
          <ac:picMkLst>
            <pc:docMk/>
            <pc:sldMk cId="3061026221" sldId="256"/>
            <ac:picMk id="9" creationId="{2940B724-F9F8-4C35-9900-C757B44B7F60}"/>
          </ac:picMkLst>
        </pc:picChg>
      </pc:sldChg>
      <pc:sldChg chg="modSp mod modAnim">
        <pc:chgData name="Justin D. Reed" userId="c6a793dc6dee29d5" providerId="LiveId" clId="{ED7BD3D2-1896-4C2D-A695-CCFD0E56D039}" dt="2021-09-09T20:20:52.546" v="371" actId="20577"/>
        <pc:sldMkLst>
          <pc:docMk/>
          <pc:sldMk cId="1141339206" sldId="257"/>
        </pc:sldMkLst>
        <pc:spChg chg="mod">
          <ac:chgData name="Justin D. Reed" userId="c6a793dc6dee29d5" providerId="LiveId" clId="{ED7BD3D2-1896-4C2D-A695-CCFD0E56D039}" dt="2021-09-09T20:18:27.692" v="27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ED7BD3D2-1896-4C2D-A695-CCFD0E56D039}" dt="2021-09-09T20:20:52.546" v="371" actId="20577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ED7BD3D2-1896-4C2D-A695-CCFD0E56D039}" dt="2021-09-09T20:21:28.109" v="417" actId="20577"/>
        <pc:sldMkLst>
          <pc:docMk/>
          <pc:sldMk cId="2876965851" sldId="536"/>
        </pc:sldMkLst>
        <pc:spChg chg="mod">
          <ac:chgData name="Justin D. Reed" userId="c6a793dc6dee29d5" providerId="LiveId" clId="{ED7BD3D2-1896-4C2D-A695-CCFD0E56D039}" dt="2021-09-09T20:21:28.109" v="417" actId="20577"/>
          <ac:spMkLst>
            <pc:docMk/>
            <pc:sldMk cId="2876965851" sldId="536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ED7BD3D2-1896-4C2D-A695-CCFD0E56D039}" dt="2021-09-09T20:24:09.602" v="828" actId="20577"/>
        <pc:sldMkLst>
          <pc:docMk/>
          <pc:sldMk cId="2399479964" sldId="537"/>
        </pc:sldMkLst>
        <pc:spChg chg="mod">
          <ac:chgData name="Justin D. Reed" userId="c6a793dc6dee29d5" providerId="LiveId" clId="{ED7BD3D2-1896-4C2D-A695-CCFD0E56D039}" dt="2021-09-09T20:21:37.741" v="430" actId="20577"/>
          <ac:spMkLst>
            <pc:docMk/>
            <pc:sldMk cId="2399479964" sldId="537"/>
            <ac:spMk id="2" creationId="{3F137064-C405-4669-B17F-DE9821AB6EF6}"/>
          </ac:spMkLst>
        </pc:spChg>
        <pc:spChg chg="mod">
          <ac:chgData name="Justin D. Reed" userId="c6a793dc6dee29d5" providerId="LiveId" clId="{ED7BD3D2-1896-4C2D-A695-CCFD0E56D039}" dt="2021-09-09T20:24:09.602" v="828" actId="20577"/>
          <ac:spMkLst>
            <pc:docMk/>
            <pc:sldMk cId="2399479964" sldId="537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ED7BD3D2-1896-4C2D-A695-CCFD0E56D039}" dt="2021-09-09T20:34:40.866" v="2084" actId="27636"/>
        <pc:sldMkLst>
          <pc:docMk/>
          <pc:sldMk cId="2514974744" sldId="542"/>
        </pc:sldMkLst>
        <pc:spChg chg="mod">
          <ac:chgData name="Justin D. Reed" userId="c6a793dc6dee29d5" providerId="LiveId" clId="{ED7BD3D2-1896-4C2D-A695-CCFD0E56D039}" dt="2021-09-09T20:33:05.900" v="1806" actId="20577"/>
          <ac:spMkLst>
            <pc:docMk/>
            <pc:sldMk cId="2514974744" sldId="542"/>
            <ac:spMk id="2" creationId="{3F137064-C405-4669-B17F-DE9821AB6EF6}"/>
          </ac:spMkLst>
        </pc:spChg>
        <pc:spChg chg="mod">
          <ac:chgData name="Justin D. Reed" userId="c6a793dc6dee29d5" providerId="LiveId" clId="{ED7BD3D2-1896-4C2D-A695-CCFD0E56D039}" dt="2021-09-09T20:34:40.866" v="2084" actId="27636"/>
          <ac:spMkLst>
            <pc:docMk/>
            <pc:sldMk cId="2514974744" sldId="542"/>
            <ac:spMk id="3" creationId="{A9E165BB-F099-4517-BC5D-F6888EC3E787}"/>
          </ac:spMkLst>
        </pc:spChg>
      </pc:sldChg>
      <pc:sldChg chg="del">
        <pc:chgData name="Justin D. Reed" userId="c6a793dc6dee29d5" providerId="LiveId" clId="{ED7BD3D2-1896-4C2D-A695-CCFD0E56D039}" dt="2021-09-09T20:20:58.888" v="372" actId="47"/>
        <pc:sldMkLst>
          <pc:docMk/>
          <pc:sldMk cId="705595116" sldId="543"/>
        </pc:sldMkLst>
      </pc:sldChg>
      <pc:sldChg chg="modSp add mod modAnim">
        <pc:chgData name="Justin D. Reed" userId="c6a793dc6dee29d5" providerId="LiveId" clId="{ED7BD3D2-1896-4C2D-A695-CCFD0E56D039}" dt="2021-09-09T20:27:57.747" v="1208"/>
        <pc:sldMkLst>
          <pc:docMk/>
          <pc:sldMk cId="3957553238" sldId="543"/>
        </pc:sldMkLst>
        <pc:spChg chg="mod">
          <ac:chgData name="Justin D. Reed" userId="c6a793dc6dee29d5" providerId="LiveId" clId="{ED7BD3D2-1896-4C2D-A695-CCFD0E56D039}" dt="2021-09-09T20:24:23.016" v="842" actId="20577"/>
          <ac:spMkLst>
            <pc:docMk/>
            <pc:sldMk cId="3957553238" sldId="543"/>
            <ac:spMk id="2" creationId="{3F137064-C405-4669-B17F-DE9821AB6EF6}"/>
          </ac:spMkLst>
        </pc:spChg>
        <pc:spChg chg="mod">
          <ac:chgData name="Justin D. Reed" userId="c6a793dc6dee29d5" providerId="LiveId" clId="{ED7BD3D2-1896-4C2D-A695-CCFD0E56D039}" dt="2021-09-09T20:27:51.948" v="1207" actId="20577"/>
          <ac:spMkLst>
            <pc:docMk/>
            <pc:sldMk cId="3957553238" sldId="543"/>
            <ac:spMk id="3" creationId="{A9E165BB-F099-4517-BC5D-F6888EC3E787}"/>
          </ac:spMkLst>
        </pc:spChg>
      </pc:sldChg>
      <pc:sldChg chg="addSp modSp add mod modAnim">
        <pc:chgData name="Justin D. Reed" userId="c6a793dc6dee29d5" providerId="LiveId" clId="{ED7BD3D2-1896-4C2D-A695-CCFD0E56D039}" dt="2021-09-09T20:31:37.723" v="1546"/>
        <pc:sldMkLst>
          <pc:docMk/>
          <pc:sldMk cId="2957001543" sldId="544"/>
        </pc:sldMkLst>
        <pc:spChg chg="mod">
          <ac:chgData name="Justin D. Reed" userId="c6a793dc6dee29d5" providerId="LiveId" clId="{ED7BD3D2-1896-4C2D-A695-CCFD0E56D039}" dt="2021-09-09T20:28:20.474" v="1222" actId="20577"/>
          <ac:spMkLst>
            <pc:docMk/>
            <pc:sldMk cId="2957001543" sldId="544"/>
            <ac:spMk id="2" creationId="{3F137064-C405-4669-B17F-DE9821AB6EF6}"/>
          </ac:spMkLst>
        </pc:spChg>
        <pc:spChg chg="mod">
          <ac:chgData name="Justin D. Reed" userId="c6a793dc6dee29d5" providerId="LiveId" clId="{ED7BD3D2-1896-4C2D-A695-CCFD0E56D039}" dt="2021-09-09T20:30:17.344" v="1514" actId="20577"/>
          <ac:spMkLst>
            <pc:docMk/>
            <pc:sldMk cId="2957001543" sldId="544"/>
            <ac:spMk id="3" creationId="{A9E165BB-F099-4517-BC5D-F6888EC3E787}"/>
          </ac:spMkLst>
        </pc:spChg>
        <pc:spChg chg="add mod">
          <ac:chgData name="Justin D. Reed" userId="c6a793dc6dee29d5" providerId="LiveId" clId="{ED7BD3D2-1896-4C2D-A695-CCFD0E56D039}" dt="2021-09-09T20:31:16.394" v="1543" actId="1076"/>
          <ac:spMkLst>
            <pc:docMk/>
            <pc:sldMk cId="2957001543" sldId="544"/>
            <ac:spMk id="4" creationId="{D6901F28-9055-4F29-8629-34AF4A974830}"/>
          </ac:spMkLst>
        </pc:spChg>
      </pc:sldChg>
      <pc:sldChg chg="del">
        <pc:chgData name="Justin D. Reed" userId="c6a793dc6dee29d5" providerId="LiveId" clId="{ED7BD3D2-1896-4C2D-A695-CCFD0E56D039}" dt="2021-09-09T20:20:59.220" v="373" actId="47"/>
        <pc:sldMkLst>
          <pc:docMk/>
          <pc:sldMk cId="3384267284" sldId="544"/>
        </pc:sldMkLst>
      </pc:sldChg>
      <pc:sldChg chg="del">
        <pc:chgData name="Justin D. Reed" userId="c6a793dc6dee29d5" providerId="LiveId" clId="{ED7BD3D2-1896-4C2D-A695-CCFD0E56D039}" dt="2021-09-09T20:20:59.564" v="374" actId="47"/>
        <pc:sldMkLst>
          <pc:docMk/>
          <pc:sldMk cId="1675553010" sldId="545"/>
        </pc:sldMkLst>
      </pc:sldChg>
      <pc:sldChg chg="delSp modSp add mod delAnim modAnim">
        <pc:chgData name="Justin D. Reed" userId="c6a793dc6dee29d5" providerId="LiveId" clId="{ED7BD3D2-1896-4C2D-A695-CCFD0E56D039}" dt="2021-09-09T20:32:55.818" v="1784"/>
        <pc:sldMkLst>
          <pc:docMk/>
          <pc:sldMk cId="3303158532" sldId="545"/>
        </pc:sldMkLst>
        <pc:spChg chg="mod">
          <ac:chgData name="Justin D. Reed" userId="c6a793dc6dee29d5" providerId="LiveId" clId="{ED7BD3D2-1896-4C2D-A695-CCFD0E56D039}" dt="2021-09-09T20:32:49.709" v="1783" actId="20577"/>
          <ac:spMkLst>
            <pc:docMk/>
            <pc:sldMk cId="3303158532" sldId="545"/>
            <ac:spMk id="3" creationId="{A9E165BB-F099-4517-BC5D-F6888EC3E787}"/>
          </ac:spMkLst>
        </pc:spChg>
        <pc:spChg chg="del">
          <ac:chgData name="Justin D. Reed" userId="c6a793dc6dee29d5" providerId="LiveId" clId="{ED7BD3D2-1896-4C2D-A695-CCFD0E56D039}" dt="2021-09-09T20:31:52.448" v="1548" actId="478"/>
          <ac:spMkLst>
            <pc:docMk/>
            <pc:sldMk cId="3303158532" sldId="545"/>
            <ac:spMk id="4" creationId="{D6901F28-9055-4F29-8629-34AF4A974830}"/>
          </ac:spMkLst>
        </pc:spChg>
      </pc:sldChg>
      <pc:sldChg chg="del">
        <pc:chgData name="Justin D. Reed" userId="c6a793dc6dee29d5" providerId="LiveId" clId="{ED7BD3D2-1896-4C2D-A695-CCFD0E56D039}" dt="2021-09-09T20:20:59.907" v="375" actId="47"/>
        <pc:sldMkLst>
          <pc:docMk/>
          <pc:sldMk cId="3485413268" sldId="546"/>
        </pc:sldMkLst>
      </pc:sldChg>
      <pc:sldChg chg="del">
        <pc:chgData name="Justin D. Reed" userId="c6a793dc6dee29d5" providerId="LiveId" clId="{ED7BD3D2-1896-4C2D-A695-CCFD0E56D039}" dt="2021-09-09T20:21:01.768" v="376" actId="47"/>
        <pc:sldMkLst>
          <pc:docMk/>
          <pc:sldMk cId="4102217083" sldId="54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2940B724-F9F8-4C35-9900-C757B44B7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84" y="-755461"/>
            <a:ext cx="9983231" cy="836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Every Sunday, Christians all over the world assemble to remember the Gospel – death  burial, resurrection – of Jesus, 1 Cor. 15;3-4</a:t>
            </a:r>
          </a:p>
          <a:p>
            <a:r>
              <a:rPr lang="en-US" sz="5000" dirty="0">
                <a:solidFill>
                  <a:schemeClr val="bg1"/>
                </a:solidFill>
              </a:rPr>
              <a:t>Luckily for us, Jesus specified how He wanted us to remember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examine what the Bible says about the Lord’s Supper. 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Instituted by Jesus right before Passover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Luke 22:7-18 | Matthew 16:17-25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Passover: referencing &amp; remembering the OT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At the 1</a:t>
            </a:r>
            <a:r>
              <a:rPr lang="en-US" sz="4600" baseline="30000" dirty="0">
                <a:solidFill>
                  <a:schemeClr val="bg1"/>
                </a:solidFill>
              </a:rPr>
              <a:t>st</a:t>
            </a:r>
            <a:r>
              <a:rPr lang="en-US" sz="4600" dirty="0">
                <a:solidFill>
                  <a:schemeClr val="bg1"/>
                </a:solidFill>
              </a:rPr>
              <a:t> Passover, the children of Israel were to eat their fill so they could leave, Ex. 12:10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Passover was a full meal; the LS was not!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Passover a sacred memorial observed annually; LS different: remembering death of Jesus</a:t>
            </a:r>
          </a:p>
        </p:txBody>
      </p:sp>
    </p:spTree>
    <p:extLst>
      <p:ext uri="{BB962C8B-B14F-4D97-AF65-F5344CB8AC3E}">
        <p14:creationId xmlns:p14="http://schemas.microsoft.com/office/powerpoint/2010/main" val="23994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Instituted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Matthew 26:26-29 | Mark 14:22-25 |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Luke 22:17-20 | John doesn’t record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What happens?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JC takes bread, blesses, distributes. (Broken body)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JC takes juice, blesses, distributes. (Shed blood)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HIS PHYSICAL BLOOD &amp; BODY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Catholics teach “transubstantiation” &gt; GROSS!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JC used what was at the meal!</a:t>
            </a:r>
          </a:p>
        </p:txBody>
      </p:sp>
    </p:spTree>
    <p:extLst>
      <p:ext uri="{BB962C8B-B14F-4D97-AF65-F5344CB8AC3E}">
        <p14:creationId xmlns:p14="http://schemas.microsoft.com/office/powerpoint/2010/main" val="39575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Remembered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Acts – history of the church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2:42 – continued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20:7 – Paul at Troas, 1</a:t>
            </a:r>
            <a:r>
              <a:rPr lang="en-US" sz="4600" baseline="30000" dirty="0">
                <a:solidFill>
                  <a:schemeClr val="bg1"/>
                </a:solidFill>
              </a:rPr>
              <a:t>st</a:t>
            </a:r>
            <a:r>
              <a:rPr lang="en-US" sz="4600" dirty="0">
                <a:solidFill>
                  <a:schemeClr val="bg1"/>
                </a:solidFill>
              </a:rPr>
              <a:t> day of the week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How many weeks have a first day?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11 – Paul recalling instructions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17: they weren’t doing everything right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23-25: quotes Jesus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26-29: self-examination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901F28-9055-4F29-8629-34AF4A974830}"/>
              </a:ext>
            </a:extLst>
          </p:cNvPr>
          <p:cNvSpPr/>
          <p:nvPr/>
        </p:nvSpPr>
        <p:spPr>
          <a:xfrm>
            <a:off x="8647516" y="2925390"/>
            <a:ext cx="34369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EVERY WEEK</a:t>
            </a:r>
            <a:endParaRPr 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00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Remembered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long do we keep taking the LS?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Until Jesus returns!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If we are blessed with another 1</a:t>
            </a:r>
            <a:r>
              <a:rPr lang="en-US" sz="4200" baseline="30000" dirty="0">
                <a:solidFill>
                  <a:schemeClr val="bg1"/>
                </a:solidFill>
              </a:rPr>
              <a:t>st</a:t>
            </a:r>
            <a:r>
              <a:rPr lang="en-US" sz="4200" dirty="0">
                <a:solidFill>
                  <a:schemeClr val="bg1"/>
                </a:solidFill>
              </a:rPr>
              <a:t> day, we partake.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It is done to show the death of Jesus until He comes.</a:t>
            </a:r>
          </a:p>
        </p:txBody>
      </p:sp>
    </p:spTree>
    <p:extLst>
      <p:ext uri="{BB962C8B-B14F-4D97-AF65-F5344CB8AC3E}">
        <p14:creationId xmlns:p14="http://schemas.microsoft.com/office/powerpoint/2010/main" val="330315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Lord’s Supper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just a common meal – it is something we should take with honor.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Christ died for us to be able to remember Him!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Each act of worship is essential to our worship!</a:t>
            </a:r>
          </a:p>
          <a:p>
            <a:r>
              <a:rPr lang="en-US" sz="5000" dirty="0">
                <a:solidFill>
                  <a:schemeClr val="bg1"/>
                </a:solidFill>
              </a:rPr>
              <a:t>Next time you take the Lord’s Supper, stop and think what it means </a:t>
            </a:r>
            <a:r>
              <a:rPr lang="en-US" sz="4800" dirty="0">
                <a:solidFill>
                  <a:schemeClr val="bg1"/>
                </a:solidFill>
              </a:rPr>
              <a:t>– </a:t>
            </a:r>
            <a:r>
              <a:rPr lang="en-US" sz="5000" dirty="0">
                <a:solidFill>
                  <a:schemeClr val="bg1"/>
                </a:solidFill>
              </a:rPr>
              <a:t>Jesus died for YOU!</a:t>
            </a:r>
          </a:p>
        </p:txBody>
      </p:sp>
    </p:spTree>
    <p:extLst>
      <p:ext uri="{BB962C8B-B14F-4D97-AF65-F5344CB8AC3E}">
        <p14:creationId xmlns:p14="http://schemas.microsoft.com/office/powerpoint/2010/main" val="25149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60466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178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created by Justin D. Reed.</a:t>
            </a:r>
          </a:p>
        </p:txBody>
      </p:sp>
    </p:spTree>
    <p:extLst>
      <p:ext uri="{BB962C8B-B14F-4D97-AF65-F5344CB8AC3E}">
        <p14:creationId xmlns:p14="http://schemas.microsoft.com/office/powerpoint/2010/main" val="28769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17279</TotalTime>
  <Words>397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PowerPoint Presentation</vt:lpstr>
      <vt:lpstr>The Lord’s Supper</vt:lpstr>
      <vt:lpstr>1. Background</vt:lpstr>
      <vt:lpstr>2. Instituted</vt:lpstr>
      <vt:lpstr>3. Remembered</vt:lpstr>
      <vt:lpstr>3. Remembered</vt:lpstr>
      <vt:lpstr>The Lord’s Supper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230</cp:revision>
  <dcterms:created xsi:type="dcterms:W3CDTF">2020-03-28T20:11:58Z</dcterms:created>
  <dcterms:modified xsi:type="dcterms:W3CDTF">2021-09-09T20:34:41Z</dcterms:modified>
</cp:coreProperties>
</file>