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9" r:id="rId5"/>
    <p:sldId id="300" r:id="rId6"/>
    <p:sldId id="301" r:id="rId7"/>
    <p:sldId id="302" r:id="rId8"/>
    <p:sldId id="303" r:id="rId9"/>
    <p:sldId id="296" r:id="rId10"/>
    <p:sldId id="298" r:id="rId11"/>
    <p:sldId id="288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The Folly of Balaam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89933"/>
            <a:ext cx="12192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Numbers 22-24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For a copy of these notes: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thejustinreedshow.com/bibleresources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or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Google: Justin Reed Bible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VBS Notes &gt; Notes &amp; PowerPoint</a:t>
            </a:r>
          </a:p>
        </p:txBody>
      </p:sp>
    </p:spTree>
    <p:extLst>
      <p:ext uri="{BB962C8B-B14F-4D97-AF65-F5344CB8AC3E}">
        <p14:creationId xmlns:p14="http://schemas.microsoft.com/office/powerpoint/2010/main" val="3740799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Next Scheduled Study: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Sunday 11am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and in the building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Wood Church of Christ, Woodbury</a:t>
            </a:r>
          </a:p>
        </p:txBody>
      </p:sp>
    </p:spTree>
    <p:extLst>
      <p:ext uri="{BB962C8B-B14F-4D97-AF65-F5344CB8AC3E}">
        <p14:creationId xmlns:p14="http://schemas.microsoft.com/office/powerpoint/2010/main" val="1542981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Folly of Balaam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 Children of Israel are wandering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Aaron dies, Numbers 20</a:t>
            </a:r>
          </a:p>
          <a:p>
            <a:r>
              <a:rPr lang="en-US" sz="5000" dirty="0">
                <a:solidFill>
                  <a:schemeClr val="bg1"/>
                </a:solidFill>
              </a:rPr>
              <a:t>Israel is dwelling among heathen nations</a:t>
            </a:r>
          </a:p>
          <a:p>
            <a:r>
              <a:rPr lang="en-US" sz="5000" dirty="0">
                <a:solidFill>
                  <a:schemeClr val="bg1"/>
                </a:solidFill>
              </a:rPr>
              <a:t>Numbers 21 ends with Bashan and </a:t>
            </a:r>
            <a:r>
              <a:rPr lang="en-US" sz="5000" dirty="0" err="1">
                <a:solidFill>
                  <a:schemeClr val="bg1"/>
                </a:solidFill>
              </a:rPr>
              <a:t>Og</a:t>
            </a:r>
            <a:r>
              <a:rPr lang="en-US" sz="5000" dirty="0">
                <a:solidFill>
                  <a:schemeClr val="bg1"/>
                </a:solidFill>
              </a:rPr>
              <a:t> defeated</a:t>
            </a: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To Curse or Not to Curse? </a:t>
            </a:r>
            <a:r>
              <a:rPr lang="en-US" sz="5300" dirty="0">
                <a:solidFill>
                  <a:schemeClr val="bg1"/>
                </a:solidFill>
              </a:rPr>
              <a:t>Num. 22:1-21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 – in the plains of Moab (distant kin; Lot)</a:t>
            </a:r>
          </a:p>
          <a:p>
            <a:r>
              <a:rPr lang="en-US" sz="5000" dirty="0">
                <a:solidFill>
                  <a:schemeClr val="bg1"/>
                </a:solidFill>
              </a:rPr>
              <a:t>2 – evidence of battles seen</a:t>
            </a:r>
          </a:p>
          <a:p>
            <a:r>
              <a:rPr lang="en-US" sz="5000" dirty="0">
                <a:solidFill>
                  <a:schemeClr val="bg1"/>
                </a:solidFill>
              </a:rPr>
              <a:t>3 – Moab afraid and distressed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4 – Moab to Midian (d. kin) – they will get us</a:t>
            </a:r>
          </a:p>
          <a:p>
            <a:r>
              <a:rPr lang="en-US" sz="5000" dirty="0">
                <a:solidFill>
                  <a:schemeClr val="bg1"/>
                </a:solidFill>
              </a:rPr>
              <a:t>5 – introduced to Balaam</a:t>
            </a:r>
          </a:p>
          <a:p>
            <a:r>
              <a:rPr lang="en-US" sz="5000" dirty="0">
                <a:solidFill>
                  <a:schemeClr val="bg1"/>
                </a:solidFill>
              </a:rPr>
              <a:t>6 – Balaam hired to curse Israel</a:t>
            </a:r>
          </a:p>
          <a:p>
            <a:r>
              <a:rPr lang="en-US" sz="5000" dirty="0">
                <a:solidFill>
                  <a:schemeClr val="bg1"/>
                </a:solidFill>
              </a:rPr>
              <a:t>7 – getting money ready for Balaam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To Curse or Not to Curse? </a:t>
            </a:r>
            <a:r>
              <a:rPr lang="en-US" sz="5300" dirty="0">
                <a:solidFill>
                  <a:schemeClr val="bg1"/>
                </a:solidFill>
              </a:rPr>
              <a:t>Num. 22:1-21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8 – Balaam: God will speak to me what to say</a:t>
            </a:r>
          </a:p>
          <a:p>
            <a:r>
              <a:rPr lang="en-US" sz="5000" dirty="0">
                <a:solidFill>
                  <a:schemeClr val="bg1"/>
                </a:solidFill>
              </a:rPr>
              <a:t>9 – God does speak (theophany)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10-11 – Balaam recounts (God knew)</a:t>
            </a:r>
          </a:p>
          <a:p>
            <a:r>
              <a:rPr lang="en-US" sz="5000" dirty="0">
                <a:solidFill>
                  <a:schemeClr val="bg1"/>
                </a:solidFill>
              </a:rPr>
              <a:t>12 – don’t go; don’t curse; they’re blessed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13 – the </a:t>
            </a:r>
            <a:r>
              <a:rPr lang="en-US" sz="5000" cap="small" dirty="0">
                <a:solidFill>
                  <a:schemeClr val="bg1"/>
                </a:solidFill>
              </a:rPr>
              <a:t>Lord</a:t>
            </a:r>
            <a:r>
              <a:rPr lang="en-US" sz="5000" dirty="0">
                <a:solidFill>
                  <a:schemeClr val="bg1"/>
                </a:solidFill>
              </a:rPr>
              <a:t> won’t let me go</a:t>
            </a:r>
          </a:p>
          <a:p>
            <a:r>
              <a:rPr lang="en-US" sz="5000" dirty="0">
                <a:solidFill>
                  <a:schemeClr val="bg1"/>
                </a:solidFill>
              </a:rPr>
              <a:t>14 – “Balaam refuses to go with us.”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15-17 – will pay whatever</a:t>
            </a:r>
          </a:p>
        </p:txBody>
      </p:sp>
    </p:spTree>
    <p:extLst>
      <p:ext uri="{BB962C8B-B14F-4D97-AF65-F5344CB8AC3E}">
        <p14:creationId xmlns:p14="http://schemas.microsoft.com/office/powerpoint/2010/main" val="6848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To Curse or Not to Curse? </a:t>
            </a:r>
            <a:r>
              <a:rPr lang="en-US" sz="5300" dirty="0">
                <a:solidFill>
                  <a:schemeClr val="bg1"/>
                </a:solidFill>
              </a:rPr>
              <a:t>Num. 22:1-21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18 – “even a house of silver/gold can’t make me go”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19 – wait for answer from the </a:t>
            </a:r>
            <a:r>
              <a:rPr lang="en-US" sz="5000" cap="small" dirty="0">
                <a:solidFill>
                  <a:schemeClr val="bg1"/>
                </a:solidFill>
              </a:rPr>
              <a:t>Lord</a:t>
            </a:r>
          </a:p>
          <a:p>
            <a:r>
              <a:rPr lang="en-US" sz="5000" dirty="0">
                <a:solidFill>
                  <a:schemeClr val="bg1"/>
                </a:solidFill>
              </a:rPr>
              <a:t>20 – God: if they ask, go, but only say what I tell you</a:t>
            </a:r>
          </a:p>
          <a:p>
            <a:r>
              <a:rPr lang="en-US" sz="5000" dirty="0">
                <a:solidFill>
                  <a:schemeClr val="bg1"/>
                </a:solidFill>
              </a:rPr>
              <a:t>21 – he rose up early and went with the princes of Moab</a:t>
            </a:r>
          </a:p>
        </p:txBody>
      </p:sp>
    </p:spTree>
    <p:extLst>
      <p:ext uri="{BB962C8B-B14F-4D97-AF65-F5344CB8AC3E}">
        <p14:creationId xmlns:p14="http://schemas.microsoft.com/office/powerpoint/2010/main" val="241601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Talking Donkey – Num. 22:22-35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22 – God is mad; angel stands in the way</a:t>
            </a:r>
          </a:p>
          <a:p>
            <a:r>
              <a:rPr lang="en-US" sz="5000" dirty="0">
                <a:solidFill>
                  <a:schemeClr val="bg1"/>
                </a:solidFill>
              </a:rPr>
              <a:t>23 – donkey saw the angel; went into field</a:t>
            </a:r>
          </a:p>
          <a:p>
            <a:r>
              <a:rPr lang="en-US" sz="5000" dirty="0">
                <a:solidFill>
                  <a:schemeClr val="bg1"/>
                </a:solidFill>
              </a:rPr>
              <a:t>24 – angel now stands in narrow path</a:t>
            </a:r>
          </a:p>
          <a:p>
            <a:r>
              <a:rPr lang="en-US" sz="5000" dirty="0">
                <a:solidFill>
                  <a:schemeClr val="bg1"/>
                </a:solidFill>
              </a:rPr>
              <a:t>25 – donkey crushed Balaam’s foot in wall</a:t>
            </a:r>
          </a:p>
          <a:p>
            <a:r>
              <a:rPr lang="en-US" sz="5000" dirty="0">
                <a:solidFill>
                  <a:schemeClr val="bg1"/>
                </a:solidFill>
              </a:rPr>
              <a:t>26 – angel went further – cannot pass</a:t>
            </a:r>
          </a:p>
          <a:p>
            <a:r>
              <a:rPr lang="en-US" sz="5000" dirty="0">
                <a:solidFill>
                  <a:schemeClr val="bg1"/>
                </a:solidFill>
              </a:rPr>
              <a:t>27 – donkey saw angel, bows; Balaam angry and smites the donkey</a:t>
            </a:r>
          </a:p>
        </p:txBody>
      </p:sp>
    </p:spTree>
    <p:extLst>
      <p:ext uri="{BB962C8B-B14F-4D97-AF65-F5344CB8AC3E}">
        <p14:creationId xmlns:p14="http://schemas.microsoft.com/office/powerpoint/2010/main" val="423820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Talking Donkey – Num. 22:22-35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28 – God allows donkey to speak (Balaam not surprised – he had just spoken to God)</a:t>
            </a:r>
          </a:p>
          <a:p>
            <a:r>
              <a:rPr lang="en-US" sz="5000" dirty="0">
                <a:solidFill>
                  <a:schemeClr val="bg1"/>
                </a:solidFill>
              </a:rPr>
              <a:t>30 – donkey lets Balaam have it</a:t>
            </a:r>
          </a:p>
          <a:p>
            <a:r>
              <a:rPr lang="en-US" sz="5000" dirty="0">
                <a:solidFill>
                  <a:schemeClr val="bg1"/>
                </a:solidFill>
              </a:rPr>
              <a:t>31 – God opens Balaam’s eyes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32 – angel to Balaam: why did you do this?</a:t>
            </a:r>
          </a:p>
          <a:p>
            <a:r>
              <a:rPr lang="en-US" sz="5000" dirty="0">
                <a:solidFill>
                  <a:schemeClr val="bg1"/>
                </a:solidFill>
              </a:rPr>
              <a:t>34 – Balaam: I have sinned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35 – God: go but </a:t>
            </a:r>
            <a:r>
              <a:rPr lang="en-US" sz="5000" u="sng" dirty="0">
                <a:solidFill>
                  <a:schemeClr val="bg1"/>
                </a:solidFill>
              </a:rPr>
              <a:t>only</a:t>
            </a:r>
            <a:r>
              <a:rPr lang="en-US" sz="5000" dirty="0">
                <a:solidFill>
                  <a:schemeClr val="bg1"/>
                </a:solidFill>
              </a:rPr>
              <a:t> saw what I tell you</a:t>
            </a:r>
          </a:p>
        </p:txBody>
      </p:sp>
    </p:spTree>
    <p:extLst>
      <p:ext uri="{BB962C8B-B14F-4D97-AF65-F5344CB8AC3E}">
        <p14:creationId xmlns:p14="http://schemas.microsoft.com/office/powerpoint/2010/main" val="117342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Balaam’s Oracles – Num. 23-24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1. 23:7–10 – countless Israel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2. 23:18–24 – military might; moral Israel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3. 24:3–9 – glory of Israel’s king(s)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4. 24:14–19 – coming of a conqueror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5. 24:20 – ruins of Amalek.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6. 24:21–22 – destruction of the Kenites 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7. 24:23–24 – ships of </a:t>
            </a:r>
            <a:r>
              <a:rPr lang="en-US" sz="5000" dirty="0" err="1">
                <a:solidFill>
                  <a:schemeClr val="bg1"/>
                </a:solidFill>
              </a:rPr>
              <a:t>Kittim</a:t>
            </a:r>
            <a:r>
              <a:rPr lang="en-US" sz="5000" dirty="0">
                <a:solidFill>
                  <a:schemeClr val="bg1"/>
                </a:solidFill>
              </a:rPr>
              <a:t> bring destruction</a:t>
            </a:r>
          </a:p>
        </p:txBody>
      </p:sp>
    </p:spTree>
    <p:extLst>
      <p:ext uri="{BB962C8B-B14F-4D97-AF65-F5344CB8AC3E}">
        <p14:creationId xmlns:p14="http://schemas.microsoft.com/office/powerpoint/2010/main" val="136240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Don’t take money over serving God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Don’t waffle obedience and disobedience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Disobeying God brings consequences</a:t>
            </a:r>
          </a:p>
          <a:p>
            <a:pPr marL="0" indent="0">
              <a:buNone/>
            </a:pPr>
            <a:r>
              <a:rPr lang="en-US" sz="5000" b="1" u="sng" dirty="0">
                <a:solidFill>
                  <a:schemeClr val="bg1"/>
                </a:solidFill>
              </a:rPr>
              <a:t>Balaam in the New Testament: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2 Peter 2:15 – loved wages of unrighteousness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Jude 11 – greedily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Revelation 2:14 – doctrine of = greed</a:t>
            </a:r>
          </a:p>
          <a:p>
            <a:pPr marL="914400" indent="-914400">
              <a:buFont typeface="+mj-lt"/>
              <a:buAutoNum type="arabicPeriod"/>
            </a:pP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15021</TotalTime>
  <Words>585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The Folly of Balaam</vt:lpstr>
      <vt:lpstr>The Folly of Balaam</vt:lpstr>
      <vt:lpstr>1. To Curse or Not to Curse? Num. 22:1-21</vt:lpstr>
      <vt:lpstr>1. To Curse or Not to Curse? Num. 22:1-21</vt:lpstr>
      <vt:lpstr>1. To Curse or Not to Curse? Num. 22:1-21</vt:lpstr>
      <vt:lpstr>2. Talking Donkey – Num. 22:22-35</vt:lpstr>
      <vt:lpstr>2. Talking Donkey – Num. 22:22-35</vt:lpstr>
      <vt:lpstr>3. Balaam’s Oracles – Num. 23-24</vt:lpstr>
      <vt:lpstr>Lessons</vt:lpstr>
      <vt:lpstr>For a copy of these notes:  thejustinreedshow.com/bibleresources or  Google: Justin Reed Bible  VBS Notes &gt; Notes &amp; PowerPoint</vt:lpstr>
      <vt:lpstr>Next Scheduled Study:  Sunday 11am  Online and in the building Wood Church of Christ, Woodbury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140</cp:revision>
  <dcterms:created xsi:type="dcterms:W3CDTF">2020-03-28T20:11:58Z</dcterms:created>
  <dcterms:modified xsi:type="dcterms:W3CDTF">2020-09-23T12:49:51Z</dcterms:modified>
</cp:coreProperties>
</file>