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2" r:id="rId4"/>
    <p:sldId id="303" r:id="rId5"/>
    <p:sldId id="305" r:id="rId6"/>
    <p:sldId id="306" r:id="rId7"/>
    <p:sldId id="307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20B8-8181-40DB-B346-60F2136ED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2DA12-B0D5-408B-BE5A-CC8775465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EC83-6D6D-422A-B040-7868B856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D529-7182-4EA5-BA22-45D6AB0A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4B085-A31A-4232-ABEC-3C6E0034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1478-C122-457D-A265-FFC2C364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18380-1023-477A-B14E-A63E3A3E7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85CF8-B744-4C0D-A195-7B1D51149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CB772-3A7C-4BCD-949B-14520529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78D3-81DB-415B-9AFD-AC2417F6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A57578-2B3E-4283-8E1F-D46FE641B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2BDEE-7958-49E7-8695-23C8D2670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08F27-0EA5-44F5-AFF2-F7410FE0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A6A53-A7CE-4354-8CD0-891932E3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E6580-44BE-47D0-BDEF-BACDAE84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4C9CE-F179-475B-8F44-1442C575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B6C2-DC12-40B1-A045-77DC8DCD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DAD1-B11D-4D97-98F6-59502683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DE9F-B205-47CD-9F81-428B53DB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0E4BB-8A3D-4594-AF8A-8C72165C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37BD-103B-44A0-8BCA-2752C520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80D7C-5531-4615-BB38-E6B77D6AE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1C720-3F6D-489F-865B-B917F960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0220D-F610-4339-A8E9-4C5A2D9B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42FDB-4A8A-45AE-9F33-9EE1DBAC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8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E67C-363D-401D-9787-DD42632C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957C-F5F6-4521-9301-269B1B780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C1A3F-6A0E-470E-9BB8-0ACBFB7F8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3AFF4-9D82-4C4E-9882-72AA0C09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FF537-5A74-4DD4-B060-7210C4DD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E4AE4-377A-4561-BE4F-2CE8AD59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306-72E8-4662-939F-B216B926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5A2E6-9997-4249-903D-A2E5DDDE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64D16-FD2F-4969-9D88-FF7D28ECB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B0364-C16D-4DEE-B2BB-6B7C7737F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0BFB5-3C54-4479-8352-5AD0FDCEA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6A566-0172-4835-971E-7CC0213F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65989-00B5-4ABC-BF9C-79347602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B6F22-789B-4C75-BECE-B334C8E5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4DA0-D874-409A-8787-6B4485B5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0F362-2C48-409E-BEF5-7C006B2D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A1FF9-D13A-44E7-AC5C-E7801B4A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5FCB6-F164-4FD4-BCCA-05D3C5D0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7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78414-30D2-405F-9371-089C2B48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DAF7F-2F47-445B-BEAE-1699ADD0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ECE52-A5AE-42B1-B0E5-AC9D4A5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EA41-4A29-439D-BE75-02548CEE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C9073-E440-4ED0-98FA-BFB19339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C8691-1B98-437B-BE64-5C21E48B0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B7BA8-4461-4BF4-B1BD-9247195F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0DB6A-7360-4B73-84DE-B1183BBE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673FA-388A-4E88-B7E2-120C088D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9CBB-3522-402A-9162-662B36CB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429FC-B6C0-4D74-8B65-21C5EF465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2B7F5-6CF5-4628-9EFA-D5553CF7C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592BE-1741-402F-BEE1-7769B35D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C2CCC-EBD9-4B1A-B8AC-AED9D81E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2E79E-763E-47FF-9920-E9F40CA8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2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955B5-73A3-4B00-B37B-E411D5FF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2F24C-3BA6-449D-983B-188C88F3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838E0-A9DD-4A1A-9F93-E0089CB68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1BB0B-6B58-42CE-B4D2-B0B5DE0450A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97774-9BF3-48AF-9775-A9078661C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5EFF5-64D8-472E-A1F0-0592278CD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EDDC-2E9E-437C-A834-E042F409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EC39-A97C-4E6F-A791-A5B8249316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6D3D8-F6A6-4698-B743-44CF31E17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B1C-0A03-49AE-91CE-B1190C3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0923"/>
            <a:ext cx="12192000" cy="2067339"/>
          </a:xfrm>
        </p:spPr>
        <p:txBody>
          <a:bodyPr>
            <a:noAutofit/>
          </a:bodyPr>
          <a:lstStyle/>
          <a:p>
            <a:pPr algn="ctr"/>
            <a:r>
              <a:rPr lang="en-US" sz="16000" dirty="0">
                <a:solidFill>
                  <a:schemeClr val="bg1"/>
                </a:solidFill>
              </a:rPr>
              <a:t>The Facts </a:t>
            </a:r>
            <a:br>
              <a:rPr lang="en-US" sz="16000" dirty="0">
                <a:solidFill>
                  <a:schemeClr val="bg1"/>
                </a:solidFill>
              </a:rPr>
            </a:br>
            <a:r>
              <a:rPr lang="en-US" sz="16000" dirty="0">
                <a:solidFill>
                  <a:schemeClr val="bg1"/>
                </a:solidFill>
              </a:rPr>
              <a:t>of Life</a:t>
            </a:r>
            <a:br>
              <a:rPr lang="en-US" sz="16000" dirty="0">
                <a:solidFill>
                  <a:schemeClr val="bg1"/>
                </a:solidFill>
              </a:rPr>
            </a:br>
            <a:r>
              <a:rPr lang="en-US" sz="16000" dirty="0">
                <a:solidFill>
                  <a:schemeClr val="bg1"/>
                </a:solidFill>
              </a:rPr>
              <a:t>Gen. 3:17-19</a:t>
            </a:r>
          </a:p>
        </p:txBody>
      </p:sp>
    </p:spTree>
    <p:extLst>
      <p:ext uri="{BB962C8B-B14F-4D97-AF65-F5344CB8AC3E}">
        <p14:creationId xmlns:p14="http://schemas.microsoft.com/office/powerpoint/2010/main" val="142089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Facts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5375"/>
            <a:ext cx="12192000" cy="6431860"/>
          </a:xfrm>
        </p:spPr>
        <p:txBody>
          <a:bodyPr>
            <a:no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Sometimes it is necessary to put things in a very basic, plain way.</a:t>
            </a:r>
          </a:p>
          <a:p>
            <a:r>
              <a:rPr lang="en-US" sz="5600" dirty="0">
                <a:solidFill>
                  <a:schemeClr val="bg1"/>
                </a:solidFill>
              </a:rPr>
              <a:t>Some won’t understand the importance of eternal matters without plainness.</a:t>
            </a:r>
          </a:p>
          <a:p>
            <a:r>
              <a:rPr lang="en-US" sz="5600" dirty="0">
                <a:solidFill>
                  <a:schemeClr val="bg1"/>
                </a:solidFill>
              </a:rPr>
              <a:t>Vince Lombardi – “This is a football”</a:t>
            </a:r>
          </a:p>
          <a:p>
            <a:r>
              <a:rPr lang="en-US" sz="5600" dirty="0">
                <a:solidFill>
                  <a:schemeClr val="bg1"/>
                </a:solidFill>
              </a:rPr>
              <a:t>4 basic facts this morning</a:t>
            </a: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You Were Born to 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Life is no paradise – Gen. 3:17-19</a:t>
            </a:r>
          </a:p>
          <a:p>
            <a:r>
              <a:rPr lang="en-US" sz="5400" dirty="0">
                <a:solidFill>
                  <a:schemeClr val="bg1"/>
                </a:solidFill>
              </a:rPr>
              <a:t>Life is fleeting – 1 Peter 1:24; James 4:14</a:t>
            </a:r>
          </a:p>
          <a:p>
            <a:r>
              <a:rPr lang="en-US" sz="5400" dirty="0">
                <a:solidFill>
                  <a:schemeClr val="bg1"/>
                </a:solidFill>
              </a:rPr>
              <a:t>Life is full of trouble – Job 14:1</a:t>
            </a:r>
          </a:p>
          <a:p>
            <a:r>
              <a:rPr lang="en-US" sz="5400" dirty="0">
                <a:solidFill>
                  <a:schemeClr val="bg1"/>
                </a:solidFill>
              </a:rPr>
              <a:t>We add to the trouble – Proverbs 13:15</a:t>
            </a:r>
          </a:p>
          <a:p>
            <a:r>
              <a:rPr lang="en-US" sz="5400" dirty="0">
                <a:solidFill>
                  <a:schemeClr val="bg1"/>
                </a:solidFill>
              </a:rPr>
              <a:t>After this life of trouble we die and must appear before God – Hebrews 9:27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Sin is 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It is an abomination to God – Pro. 12:12; Pro. 6:16-19</a:t>
            </a:r>
          </a:p>
          <a:p>
            <a:r>
              <a:rPr lang="en-US" sz="4800" dirty="0">
                <a:solidFill>
                  <a:schemeClr val="bg1"/>
                </a:solidFill>
              </a:rPr>
              <a:t>No one is exempt – Rom. 3:23</a:t>
            </a:r>
          </a:p>
          <a:p>
            <a:r>
              <a:rPr lang="en-US" sz="4800" dirty="0">
                <a:solidFill>
                  <a:schemeClr val="bg1"/>
                </a:solidFill>
              </a:rPr>
              <a:t>Sin separates from God – Gen. 3:22-24; Isa. 59:1-2</a:t>
            </a:r>
          </a:p>
          <a:p>
            <a:r>
              <a:rPr lang="en-US" sz="4800" dirty="0">
                <a:solidFill>
                  <a:schemeClr val="bg1"/>
                </a:solidFill>
              </a:rPr>
              <a:t>Sin brings death – Eze. 18:20; Rom. 6:23</a:t>
            </a:r>
          </a:p>
          <a:p>
            <a:r>
              <a:rPr lang="en-US" sz="4800" dirty="0">
                <a:solidFill>
                  <a:schemeClr val="bg1"/>
                </a:solidFill>
              </a:rPr>
              <a:t>Sin causes sinner worthy of punishment –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Rom. 2:9; Matt. 25:41-46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Hell is 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After judgment, Hell lasts an eternity – Rom. 3:23; Matt. 7:13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Hell is a place of destruction </a:t>
            </a:r>
            <a:r>
              <a:rPr lang="en-US" sz="4800" dirty="0">
                <a:solidFill>
                  <a:schemeClr val="bg1"/>
                </a:solidFill>
              </a:rPr>
              <a:t>–</a:t>
            </a:r>
            <a:r>
              <a:rPr lang="en-US" sz="5400" dirty="0">
                <a:solidFill>
                  <a:schemeClr val="bg1"/>
                </a:solidFill>
              </a:rPr>
              <a:t> Matt. 10:28</a:t>
            </a:r>
            <a:endParaRPr lang="en-US" sz="46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Place of darkness, regret, pain – Mt. 25:30</a:t>
            </a:r>
          </a:p>
          <a:p>
            <a:r>
              <a:rPr lang="en-US" sz="5400" dirty="0">
                <a:solidFill>
                  <a:schemeClr val="bg1"/>
                </a:solidFill>
              </a:rPr>
              <a:t>Place of filth and heat – Mark 9:48</a:t>
            </a:r>
          </a:p>
          <a:p>
            <a:r>
              <a:rPr lang="en-US" sz="5400" dirty="0">
                <a:solidFill>
                  <a:schemeClr val="bg1"/>
                </a:solidFill>
              </a:rPr>
              <a:t>Lake of fire – Rev. 20:15</a:t>
            </a: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Jesus Saves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By His Blood – Rom. 5:8-9</a:t>
            </a:r>
          </a:p>
          <a:p>
            <a:r>
              <a:rPr lang="en-US" sz="5400" dirty="0">
                <a:solidFill>
                  <a:schemeClr val="bg1"/>
                </a:solidFill>
              </a:rPr>
              <a:t>ONLY Jesus saves – Ac. 4:11-12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obeying Him – Heb. 5:8-9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cleansing sins – 1 Cor. 6:9-11</a:t>
            </a:r>
          </a:p>
          <a:p>
            <a:r>
              <a:rPr lang="en-US" sz="5400" dirty="0">
                <a:solidFill>
                  <a:schemeClr val="bg1"/>
                </a:solidFill>
              </a:rPr>
              <a:t>By walking in the light – 1 John 1:7-9</a:t>
            </a:r>
          </a:p>
        </p:txBody>
      </p:sp>
    </p:spTree>
    <p:extLst>
      <p:ext uri="{BB962C8B-B14F-4D97-AF65-F5344CB8AC3E}">
        <p14:creationId xmlns:p14="http://schemas.microsoft.com/office/powerpoint/2010/main" val="17811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Facts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You were born to die.</a:t>
            </a:r>
          </a:p>
          <a:p>
            <a:r>
              <a:rPr lang="en-US" sz="5400" dirty="0">
                <a:solidFill>
                  <a:schemeClr val="bg1"/>
                </a:solidFill>
              </a:rPr>
              <a:t>Sin is black.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Hell is hot.</a:t>
            </a:r>
          </a:p>
          <a:p>
            <a:r>
              <a:rPr lang="en-US" sz="5400" dirty="0">
                <a:solidFill>
                  <a:schemeClr val="bg1"/>
                </a:solidFill>
              </a:rPr>
              <a:t>Jesus saves.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All men must make the choice – will you obey Jesus or join mankind in destruction?</a:t>
            </a:r>
          </a:p>
        </p:txBody>
      </p:sp>
    </p:spTree>
    <p:extLst>
      <p:ext uri="{BB962C8B-B14F-4D97-AF65-F5344CB8AC3E}">
        <p14:creationId xmlns:p14="http://schemas.microsoft.com/office/powerpoint/2010/main" val="30319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The Facts  of Life Gen. 3:17-19</vt:lpstr>
      <vt:lpstr>The Facts of Life</vt:lpstr>
      <vt:lpstr>1. You Were Born to Die</vt:lpstr>
      <vt:lpstr>2. Sin is Black</vt:lpstr>
      <vt:lpstr>3. Hell is Hot</vt:lpstr>
      <vt:lpstr>4. Jesus Saves</vt:lpstr>
      <vt:lpstr>The Facts of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D. Reed</dc:creator>
  <cp:lastModifiedBy>Justin D. Reed</cp:lastModifiedBy>
  <cp:revision>1</cp:revision>
  <dcterms:created xsi:type="dcterms:W3CDTF">2020-05-08T21:21:10Z</dcterms:created>
  <dcterms:modified xsi:type="dcterms:W3CDTF">2020-05-08T21:21:17Z</dcterms:modified>
</cp:coreProperties>
</file>