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3" r:id="rId5"/>
    <p:sldId id="304" r:id="rId6"/>
    <p:sldId id="305" r:id="rId7"/>
    <p:sldId id="306" r:id="rId8"/>
    <p:sldId id="302" r:id="rId9"/>
    <p:sldId id="28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19A63B-486F-434B-91A8-C06E6964ED6C}" v="2121" dt="2022-01-08T04:07:41.1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1E19A63B-486F-434B-91A8-C06E6964ED6C}"/>
    <pc:docChg chg="custSel addSld delSld modSld">
      <pc:chgData name="Justin D. Reed" userId="c6a793dc6dee29d5" providerId="LiveId" clId="{1E19A63B-486F-434B-91A8-C06E6964ED6C}" dt="2022-01-08T04:07:41.135" v="2453" actId="20577"/>
      <pc:docMkLst>
        <pc:docMk/>
      </pc:docMkLst>
      <pc:sldChg chg="modSp mod">
        <pc:chgData name="Justin D. Reed" userId="c6a793dc6dee29d5" providerId="LiveId" clId="{1E19A63B-486F-434B-91A8-C06E6964ED6C}" dt="2022-01-08T03:41:10.963" v="46" actId="20577"/>
        <pc:sldMkLst>
          <pc:docMk/>
          <pc:sldMk cId="3061026221" sldId="256"/>
        </pc:sldMkLst>
        <pc:spChg chg="mod">
          <ac:chgData name="Justin D. Reed" userId="c6a793dc6dee29d5" providerId="LiveId" clId="{1E19A63B-486F-434B-91A8-C06E6964ED6C}" dt="2022-01-08T03:41:03.902" v="29" actId="20577"/>
          <ac:spMkLst>
            <pc:docMk/>
            <pc:sldMk cId="3061026221" sldId="256"/>
            <ac:spMk id="2" creationId="{4B1C940D-78CE-4152-BE0C-FD2CE730975B}"/>
          </ac:spMkLst>
        </pc:spChg>
        <pc:spChg chg="mod">
          <ac:chgData name="Justin D. Reed" userId="c6a793dc6dee29d5" providerId="LiveId" clId="{1E19A63B-486F-434B-91A8-C06E6964ED6C}" dt="2022-01-08T03:41:10.963" v="46" actId="20577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1E19A63B-486F-434B-91A8-C06E6964ED6C}" dt="2022-01-08T03:48:09.275" v="427" actId="20577"/>
        <pc:sldMkLst>
          <pc:docMk/>
          <pc:sldMk cId="3372097694" sldId="283"/>
        </pc:sldMkLst>
        <pc:spChg chg="mod">
          <ac:chgData name="Justin D. Reed" userId="c6a793dc6dee29d5" providerId="LiveId" clId="{1E19A63B-486F-434B-91A8-C06E6964ED6C}" dt="2022-01-08T03:48:09.275" v="427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addSp delSp modSp mod modAnim">
        <pc:chgData name="Justin D. Reed" userId="c6a793dc6dee29d5" providerId="LiveId" clId="{1E19A63B-486F-434B-91A8-C06E6964ED6C}" dt="2022-01-08T03:49:30.751" v="448" actId="20577"/>
        <pc:sldMkLst>
          <pc:docMk/>
          <pc:sldMk cId="2232284009" sldId="284"/>
        </pc:sldMkLst>
        <pc:spChg chg="mod">
          <ac:chgData name="Justin D. Reed" userId="c6a793dc6dee29d5" providerId="LiveId" clId="{1E19A63B-486F-434B-91A8-C06E6964ED6C}" dt="2022-01-08T03:41:58.123" v="75" actId="20577"/>
          <ac:spMkLst>
            <pc:docMk/>
            <pc:sldMk cId="2232284009" sldId="284"/>
            <ac:spMk id="2" creationId="{3F137064-C405-4669-B17F-DE9821AB6EF6}"/>
          </ac:spMkLst>
        </pc:spChg>
        <pc:spChg chg="mod">
          <ac:chgData name="Justin D. Reed" userId="c6a793dc6dee29d5" providerId="LiveId" clId="{1E19A63B-486F-434B-91A8-C06E6964ED6C}" dt="2022-01-08T03:49:30.751" v="448" actId="20577"/>
          <ac:spMkLst>
            <pc:docMk/>
            <pc:sldMk cId="2232284009" sldId="284"/>
            <ac:spMk id="3" creationId="{A9E165BB-F099-4517-BC5D-F6888EC3E787}"/>
          </ac:spMkLst>
        </pc:spChg>
        <pc:picChg chg="add mod">
          <ac:chgData name="Justin D. Reed" userId="c6a793dc6dee29d5" providerId="LiveId" clId="{1E19A63B-486F-434B-91A8-C06E6964ED6C}" dt="2022-01-08T03:49:01.203" v="431" actId="1076"/>
          <ac:picMkLst>
            <pc:docMk/>
            <pc:sldMk cId="2232284009" sldId="284"/>
            <ac:picMk id="4" creationId="{684E31DE-73D3-40A0-9457-B8AEC2E0B004}"/>
          </ac:picMkLst>
        </pc:picChg>
        <pc:picChg chg="del">
          <ac:chgData name="Justin D. Reed" userId="c6a793dc6dee29d5" providerId="LiveId" clId="{1E19A63B-486F-434B-91A8-C06E6964ED6C}" dt="2022-01-08T03:42:00.093" v="76" actId="478"/>
          <ac:picMkLst>
            <pc:docMk/>
            <pc:sldMk cId="2232284009" sldId="284"/>
            <ac:picMk id="1026" creationId="{A2436D87-9635-4A26-BB30-B110546808C4}"/>
          </ac:picMkLst>
        </pc:picChg>
      </pc:sldChg>
      <pc:sldChg chg="modSp mod modAnim">
        <pc:chgData name="Justin D. Reed" userId="c6a793dc6dee29d5" providerId="LiveId" clId="{1E19A63B-486F-434B-91A8-C06E6964ED6C}" dt="2022-01-08T03:53:23.427" v="875" actId="20577"/>
        <pc:sldMkLst>
          <pc:docMk/>
          <pc:sldMk cId="2794846565" sldId="285"/>
        </pc:sldMkLst>
        <pc:spChg chg="mod">
          <ac:chgData name="Justin D. Reed" userId="c6a793dc6dee29d5" providerId="LiveId" clId="{1E19A63B-486F-434B-91A8-C06E6964ED6C}" dt="2022-01-08T03:49:59.321" v="464" actId="20577"/>
          <ac:spMkLst>
            <pc:docMk/>
            <pc:sldMk cId="2794846565" sldId="285"/>
            <ac:spMk id="2" creationId="{3F137064-C405-4669-B17F-DE9821AB6EF6}"/>
          </ac:spMkLst>
        </pc:spChg>
        <pc:spChg chg="mod">
          <ac:chgData name="Justin D. Reed" userId="c6a793dc6dee29d5" providerId="LiveId" clId="{1E19A63B-486F-434B-91A8-C06E6964ED6C}" dt="2022-01-08T03:53:23.427" v="875" actId="20577"/>
          <ac:spMkLst>
            <pc:docMk/>
            <pc:sldMk cId="2794846565" sldId="285"/>
            <ac:spMk id="3" creationId="{A9E165BB-F099-4517-BC5D-F6888EC3E787}"/>
          </ac:spMkLst>
        </pc:spChg>
      </pc:sldChg>
      <pc:sldChg chg="del">
        <pc:chgData name="Justin D. Reed" userId="c6a793dc6dee29d5" providerId="LiveId" clId="{1E19A63B-486F-434B-91A8-C06E6964ED6C}" dt="2022-01-08T03:42:20.722" v="81" actId="47"/>
        <pc:sldMkLst>
          <pc:docMk/>
          <pc:sldMk cId="3182660005" sldId="297"/>
        </pc:sldMkLst>
      </pc:sldChg>
      <pc:sldChg chg="modSp mod modAnim">
        <pc:chgData name="Justin D. Reed" userId="c6a793dc6dee29d5" providerId="LiveId" clId="{1E19A63B-486F-434B-91A8-C06E6964ED6C}" dt="2022-01-08T04:07:41.135" v="2453" actId="20577"/>
        <pc:sldMkLst>
          <pc:docMk/>
          <pc:sldMk cId="2289570892" sldId="302"/>
        </pc:sldMkLst>
        <pc:spChg chg="mod">
          <ac:chgData name="Justin D. Reed" userId="c6a793dc6dee29d5" providerId="LiveId" clId="{1E19A63B-486F-434B-91A8-C06E6964ED6C}" dt="2022-01-08T04:05:50.217" v="2111" actId="20577"/>
          <ac:spMkLst>
            <pc:docMk/>
            <pc:sldMk cId="2289570892" sldId="302"/>
            <ac:spMk id="2" creationId="{3F137064-C405-4669-B17F-DE9821AB6EF6}"/>
          </ac:spMkLst>
        </pc:spChg>
        <pc:spChg chg="mod">
          <ac:chgData name="Justin D. Reed" userId="c6a793dc6dee29d5" providerId="LiveId" clId="{1E19A63B-486F-434B-91A8-C06E6964ED6C}" dt="2022-01-08T04:07:41.135" v="2453" actId="20577"/>
          <ac:spMkLst>
            <pc:docMk/>
            <pc:sldMk cId="2289570892" sldId="302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1E19A63B-486F-434B-91A8-C06E6964ED6C}" dt="2022-01-08T03:56:23.181" v="1203" actId="20577"/>
        <pc:sldMkLst>
          <pc:docMk/>
          <pc:sldMk cId="40678181" sldId="303"/>
        </pc:sldMkLst>
        <pc:spChg chg="mod">
          <ac:chgData name="Justin D. Reed" userId="c6a793dc6dee29d5" providerId="LiveId" clId="{1E19A63B-486F-434B-91A8-C06E6964ED6C}" dt="2022-01-08T03:56:23.181" v="1203" actId="20577"/>
          <ac:spMkLst>
            <pc:docMk/>
            <pc:sldMk cId="40678181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1E19A63B-486F-434B-91A8-C06E6964ED6C}" dt="2022-01-08T03:40:54.030" v="0" actId="47"/>
        <pc:sldMkLst>
          <pc:docMk/>
          <pc:sldMk cId="630316988" sldId="303"/>
        </pc:sldMkLst>
      </pc:sldChg>
      <pc:sldChg chg="del">
        <pc:chgData name="Justin D. Reed" userId="c6a793dc6dee29d5" providerId="LiveId" clId="{1E19A63B-486F-434B-91A8-C06E6964ED6C}" dt="2022-01-08T03:42:16.971" v="78" actId="47"/>
        <pc:sldMkLst>
          <pc:docMk/>
          <pc:sldMk cId="2793071409" sldId="304"/>
        </pc:sldMkLst>
      </pc:sldChg>
      <pc:sldChg chg="modSp add modAnim">
        <pc:chgData name="Justin D. Reed" userId="c6a793dc6dee29d5" providerId="LiveId" clId="{1E19A63B-486F-434B-91A8-C06E6964ED6C}" dt="2022-01-08T04:01:49.305" v="1659" actId="20577"/>
        <pc:sldMkLst>
          <pc:docMk/>
          <pc:sldMk cId="2892034137" sldId="304"/>
        </pc:sldMkLst>
        <pc:spChg chg="mod">
          <ac:chgData name="Justin D. Reed" userId="c6a793dc6dee29d5" providerId="LiveId" clId="{1E19A63B-486F-434B-91A8-C06E6964ED6C}" dt="2022-01-08T04:01:49.305" v="1659" actId="20577"/>
          <ac:spMkLst>
            <pc:docMk/>
            <pc:sldMk cId="2892034137" sldId="304"/>
            <ac:spMk id="3" creationId="{A9E165BB-F099-4517-BC5D-F6888EC3E787}"/>
          </ac:spMkLst>
        </pc:spChg>
      </pc:sldChg>
      <pc:sldChg chg="addSp delSp modSp add mod delAnim">
        <pc:chgData name="Justin D. Reed" userId="c6a793dc6dee29d5" providerId="LiveId" clId="{1E19A63B-486F-434B-91A8-C06E6964ED6C}" dt="2022-01-08T04:02:38.217" v="1669" actId="14100"/>
        <pc:sldMkLst>
          <pc:docMk/>
          <pc:sldMk cId="3015989725" sldId="305"/>
        </pc:sldMkLst>
        <pc:spChg chg="del">
          <ac:chgData name="Justin D. Reed" userId="c6a793dc6dee29d5" providerId="LiveId" clId="{1E19A63B-486F-434B-91A8-C06E6964ED6C}" dt="2022-01-08T04:02:14.316" v="1662" actId="478"/>
          <ac:spMkLst>
            <pc:docMk/>
            <pc:sldMk cId="3015989725" sldId="305"/>
            <ac:spMk id="2" creationId="{3F137064-C405-4669-B17F-DE9821AB6EF6}"/>
          </ac:spMkLst>
        </pc:spChg>
        <pc:spChg chg="del">
          <ac:chgData name="Justin D. Reed" userId="c6a793dc6dee29d5" providerId="LiveId" clId="{1E19A63B-486F-434B-91A8-C06E6964ED6C}" dt="2022-01-08T04:02:18.555" v="1664" actId="478"/>
          <ac:spMkLst>
            <pc:docMk/>
            <pc:sldMk cId="3015989725" sldId="305"/>
            <ac:spMk id="3" creationId="{A9E165BB-F099-4517-BC5D-F6888EC3E787}"/>
          </ac:spMkLst>
        </pc:spChg>
        <pc:spChg chg="add del mod">
          <ac:chgData name="Justin D. Reed" userId="c6a793dc6dee29d5" providerId="LiveId" clId="{1E19A63B-486F-434B-91A8-C06E6964ED6C}" dt="2022-01-08T04:02:16.369" v="1663" actId="478"/>
          <ac:spMkLst>
            <pc:docMk/>
            <pc:sldMk cId="3015989725" sldId="305"/>
            <ac:spMk id="5" creationId="{27C53D38-39AD-4B37-AF21-409911485EB9}"/>
          </ac:spMkLst>
        </pc:spChg>
        <pc:spChg chg="add del mod">
          <ac:chgData name="Justin D. Reed" userId="c6a793dc6dee29d5" providerId="LiveId" clId="{1E19A63B-486F-434B-91A8-C06E6964ED6C}" dt="2022-01-08T04:02:20.633" v="1665" actId="478"/>
          <ac:spMkLst>
            <pc:docMk/>
            <pc:sldMk cId="3015989725" sldId="305"/>
            <ac:spMk id="7" creationId="{87CD6DB4-9B31-4411-AA3B-C6DE567857A9}"/>
          </ac:spMkLst>
        </pc:spChg>
        <pc:picChg chg="add mod">
          <ac:chgData name="Justin D. Reed" userId="c6a793dc6dee29d5" providerId="LiveId" clId="{1E19A63B-486F-434B-91A8-C06E6964ED6C}" dt="2022-01-08T04:02:38.217" v="1669" actId="14100"/>
          <ac:picMkLst>
            <pc:docMk/>
            <pc:sldMk cId="3015989725" sldId="305"/>
            <ac:picMk id="2050" creationId="{19F731A8-A508-41B6-911F-A5DBB378D23E}"/>
          </ac:picMkLst>
        </pc:picChg>
      </pc:sldChg>
      <pc:sldChg chg="del">
        <pc:chgData name="Justin D. Reed" userId="c6a793dc6dee29d5" providerId="LiveId" clId="{1E19A63B-486F-434B-91A8-C06E6964ED6C}" dt="2022-01-08T03:42:17.372" v="79" actId="47"/>
        <pc:sldMkLst>
          <pc:docMk/>
          <pc:sldMk cId="3439254466" sldId="305"/>
        </pc:sldMkLst>
      </pc:sldChg>
      <pc:sldChg chg="modSp add mod modAnim">
        <pc:chgData name="Justin D. Reed" userId="c6a793dc6dee29d5" providerId="LiveId" clId="{1E19A63B-486F-434B-91A8-C06E6964ED6C}" dt="2022-01-08T04:05:38.461" v="2082" actId="404"/>
        <pc:sldMkLst>
          <pc:docMk/>
          <pc:sldMk cId="577514945" sldId="306"/>
        </pc:sldMkLst>
        <pc:spChg chg="mod">
          <ac:chgData name="Justin D. Reed" userId="c6a793dc6dee29d5" providerId="LiveId" clId="{1E19A63B-486F-434B-91A8-C06E6964ED6C}" dt="2022-01-08T04:03:01.259" v="1705" actId="20577"/>
          <ac:spMkLst>
            <pc:docMk/>
            <pc:sldMk cId="577514945" sldId="306"/>
            <ac:spMk id="2" creationId="{3F137064-C405-4669-B17F-DE9821AB6EF6}"/>
          </ac:spMkLst>
        </pc:spChg>
        <pc:spChg chg="mod">
          <ac:chgData name="Justin D. Reed" userId="c6a793dc6dee29d5" providerId="LiveId" clId="{1E19A63B-486F-434B-91A8-C06E6964ED6C}" dt="2022-01-08T04:05:38.461" v="2082" actId="404"/>
          <ac:spMkLst>
            <pc:docMk/>
            <pc:sldMk cId="577514945" sldId="306"/>
            <ac:spMk id="3" creationId="{A9E165BB-F099-4517-BC5D-F6888EC3E787}"/>
          </ac:spMkLst>
        </pc:spChg>
      </pc:sldChg>
      <pc:sldChg chg="del">
        <pc:chgData name="Justin D. Reed" userId="c6a793dc6dee29d5" providerId="LiveId" clId="{1E19A63B-486F-434B-91A8-C06E6964ED6C}" dt="2022-01-08T03:42:17.736" v="80" actId="47"/>
        <pc:sldMkLst>
          <pc:docMk/>
          <pc:sldMk cId="3902265867" sldId="30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7"/>
            <a:ext cx="12192000" cy="4103031"/>
          </a:xfrm>
        </p:spPr>
        <p:txBody>
          <a:bodyPr>
            <a:noAutofit/>
          </a:bodyPr>
          <a:lstStyle/>
          <a:p>
            <a:r>
              <a:rPr lang="en-US" sz="14900" dirty="0">
                <a:solidFill>
                  <a:schemeClr val="bg1"/>
                </a:solidFill>
              </a:rPr>
              <a:t>The Danger of Social Drinking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49421"/>
            <a:ext cx="12192000" cy="2108578"/>
          </a:xfrm>
        </p:spPr>
        <p:txBody>
          <a:bodyPr>
            <a:normAutofit/>
          </a:bodyPr>
          <a:lstStyle/>
          <a:p>
            <a:r>
              <a:rPr lang="en-US" sz="11500" dirty="0">
                <a:solidFill>
                  <a:schemeClr val="bg1"/>
                </a:solidFill>
              </a:rPr>
              <a:t>Habakkuk 2:15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Danger of Social Drinking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2000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goal of this lesson is to inform on what God says in His Word.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topic is a hot one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even among the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Lord’s Church </a:t>
            </a:r>
            <a:r>
              <a:rPr lang="en-US" sz="5000" i="1" dirty="0">
                <a:solidFill>
                  <a:schemeClr val="bg1"/>
                </a:solidFill>
              </a:rPr>
              <a:t>sadly.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1. Example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684E31DE-73D3-40A0-9457-B8AEC2E0B0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0979" y="1662682"/>
            <a:ext cx="497471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“Social Drinking” is defined as “no more than 7 drinks in a week and no more than 3 drinks per sitting.” </a:t>
            </a:r>
            <a:r>
              <a:rPr lang="en-US" sz="3200" dirty="0">
                <a:solidFill>
                  <a:schemeClr val="bg1"/>
                </a:solidFill>
              </a:rPr>
              <a:t>National Institute for Alcohol Abuse and Alcoholism</a:t>
            </a:r>
          </a:p>
          <a:p>
            <a:r>
              <a:rPr lang="en-US" sz="5000" dirty="0">
                <a:solidFill>
                  <a:schemeClr val="bg1"/>
                </a:solidFill>
              </a:rPr>
              <a:t>“It’s just </a:t>
            </a:r>
            <a:r>
              <a:rPr lang="en-US" sz="5000" u="sng" dirty="0">
                <a:solidFill>
                  <a:schemeClr val="bg1"/>
                </a:solidFill>
              </a:rPr>
              <a:t>one</a:t>
            </a:r>
            <a:r>
              <a:rPr lang="en-US" sz="5000" dirty="0">
                <a:solidFill>
                  <a:schemeClr val="bg1"/>
                </a:solidFill>
              </a:rPr>
              <a:t> drink!” Brown.edu: 1 drink = 1 12 Fl. oz. beer [5% alcohol] = 8-9 Fl. oz. malt liquor [7%] = 5 Fl. oz. wine [12%] = 1.5 Fl. oz. shot 80 proof distilled whiskey [40%]</a:t>
            </a: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Statistics: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In 1990, 51% conservative Christians drank; 19.3% weekly drinkers.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Dept. of Justice: 4 in 10 violent crimes involve it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Dept. of Health &amp; Human Services: involved in 2/3 of all sexual assaults.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Mothers Against Drunk Driving: someone is killed every 45 min. by a drunk driver. </a:t>
            </a:r>
          </a:p>
        </p:txBody>
      </p:sp>
    </p:spTree>
    <p:extLst>
      <p:ext uri="{BB962C8B-B14F-4D97-AF65-F5344CB8AC3E}">
        <p14:creationId xmlns:p14="http://schemas.microsoft.com/office/powerpoint/2010/main" val="406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Consuming Alcohol: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Brown.edu: “different people will process alcohol at different rates. This means you could have the same number of drinks as a friend but feel greater effects from the alcohol they do.”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In TN, Blood Alcohol Content (BAC) of 0.08 is “legally intoxicated.” mg alcohol per mg blood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.02 results in loss of judgment, mood changes, relaxation, mild body warmth.”</a:t>
            </a:r>
          </a:p>
          <a:p>
            <a:pPr lvl="1"/>
            <a:r>
              <a:rPr lang="en-US" sz="4000" dirty="0">
                <a:solidFill>
                  <a:schemeClr val="bg1"/>
                </a:solidFill>
              </a:rPr>
              <a:t>.31-.45 can be life threatening</a:t>
            </a:r>
          </a:p>
        </p:txBody>
      </p:sp>
    </p:spTree>
    <p:extLst>
      <p:ext uri="{BB962C8B-B14F-4D97-AF65-F5344CB8AC3E}">
        <p14:creationId xmlns:p14="http://schemas.microsoft.com/office/powerpoint/2010/main" val="28920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lood Alcohol Content Chart">
            <a:extLst>
              <a:ext uri="{FF2B5EF4-FFF2-40B4-BE49-F238E27FC236}">
                <a16:creationId xmlns:a16="http://schemas.microsoft.com/office/drawing/2014/main" id="{19F731A8-A508-41B6-911F-A5DBB378D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83" y="213602"/>
            <a:ext cx="12003151" cy="620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989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Biblical Reasons Not to Drink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727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</a:rPr>
              <a:t>1. The Christian is commanded not to, Eph. 5.18.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</a:rPr>
              <a:t>2. It weakens your resolve against sin, 2 Cor. 5:13.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</a:rPr>
              <a:t>3. It is destructive to the body, 1 Cor. 6:19, Mt. </a:t>
            </a:r>
            <a:r>
              <a:rPr lang="en-US" sz="4000" dirty="0">
                <a:solidFill>
                  <a:schemeClr val="bg1"/>
                </a:solidFill>
              </a:rPr>
              <a:t>6:33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</a:rPr>
              <a:t>4. It is an addictive substance, Isa. 5:11, 1 Cor. 6:12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</a:rPr>
              <a:t>5. It is a poor influence, 2 Cor. 6:17-18, 5:17.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</a:rPr>
              <a:t>6. It is a stumbling block, Rm. 14:21, 1 Cor. 8:13.</a:t>
            </a:r>
          </a:p>
        </p:txBody>
      </p:sp>
    </p:spTree>
    <p:extLst>
      <p:ext uri="{BB962C8B-B14F-4D97-AF65-F5344CB8AC3E}">
        <p14:creationId xmlns:p14="http://schemas.microsoft.com/office/powerpoint/2010/main" val="57751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Danger of Social Drinking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Dear friends, the next time you are confronted with an option to drink/social drink/be associated with alcohol, remember 1 Thess. 5:22!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What do I do if I social drink? </a:t>
            </a:r>
            <a:r>
              <a:rPr lang="en-US" sz="5000" u="sng" dirty="0">
                <a:solidFill>
                  <a:schemeClr val="bg1"/>
                </a:solidFill>
              </a:rPr>
              <a:t>R</a:t>
            </a:r>
            <a:r>
              <a:rPr lang="en-US" sz="5000" dirty="0">
                <a:solidFill>
                  <a:schemeClr val="bg1"/>
                </a:solidFill>
              </a:rPr>
              <a:t>epent, </a:t>
            </a:r>
            <a:r>
              <a:rPr lang="en-US" sz="5000" u="sng" dirty="0">
                <a:solidFill>
                  <a:schemeClr val="bg1"/>
                </a:solidFill>
              </a:rPr>
              <a:t>R</a:t>
            </a:r>
            <a:r>
              <a:rPr lang="en-US" sz="5000" dirty="0">
                <a:solidFill>
                  <a:schemeClr val="bg1"/>
                </a:solidFill>
              </a:rPr>
              <a:t>emove the alcohol/temptation, </a:t>
            </a:r>
            <a:r>
              <a:rPr lang="en-US" sz="5000" u="sng" dirty="0">
                <a:solidFill>
                  <a:schemeClr val="bg1"/>
                </a:solidFill>
              </a:rPr>
              <a:t>R</a:t>
            </a:r>
            <a:r>
              <a:rPr lang="en-US" sz="5000" dirty="0">
                <a:solidFill>
                  <a:schemeClr val="bg1"/>
                </a:solidFill>
              </a:rPr>
              <a:t>esolve to live better!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Use this lesson to encourage faithfulness to others!</a:t>
            </a:r>
          </a:p>
        </p:txBody>
      </p:sp>
    </p:spTree>
    <p:extLst>
      <p:ext uri="{BB962C8B-B14F-4D97-AF65-F5344CB8AC3E}">
        <p14:creationId xmlns:p14="http://schemas.microsoft.com/office/powerpoint/2010/main" val="228957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326"/>
            <a:ext cx="10515600" cy="633213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2022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2022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230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Chart from the California Department of Motor Vehicles.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Postage stamp © 1981 USPS; Mystic Stamp photo.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14846</TotalTime>
  <Words>524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The Danger of Social Drinking</vt:lpstr>
      <vt:lpstr>The Danger of Social Drinking</vt:lpstr>
      <vt:lpstr>2. Definitions</vt:lpstr>
      <vt:lpstr>2. Definitions</vt:lpstr>
      <vt:lpstr>2. Definitions</vt:lpstr>
      <vt:lpstr>PowerPoint Presentation</vt:lpstr>
      <vt:lpstr>3. Biblical Reasons Not to Drink</vt:lpstr>
      <vt:lpstr>The Danger of Social Drinking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148</cp:revision>
  <dcterms:created xsi:type="dcterms:W3CDTF">2020-03-28T20:11:58Z</dcterms:created>
  <dcterms:modified xsi:type="dcterms:W3CDTF">2022-01-08T04:07:45Z</dcterms:modified>
</cp:coreProperties>
</file>