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FEAEF-ECA9-48FF-B0C9-A96F34FF96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104" y="2404534"/>
            <a:ext cx="8637899" cy="1646302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Standing on the Promises: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</a:rPr>
              <a:t>Overcoming the Flesh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E17776-909A-4B56-A6C6-CEFD6220A7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August 21, 2019</a:t>
            </a:r>
          </a:p>
          <a:p>
            <a:r>
              <a:rPr lang="en-US" dirty="0"/>
              <a:t>Justin D. Reed</a:t>
            </a:r>
          </a:p>
          <a:p>
            <a:r>
              <a:rPr lang="en-US" dirty="0"/>
              <a:t>Wood Church of Christ</a:t>
            </a:r>
          </a:p>
        </p:txBody>
      </p:sp>
    </p:spTree>
    <p:extLst>
      <p:ext uri="{BB962C8B-B14F-4D97-AF65-F5344CB8AC3E}">
        <p14:creationId xmlns:p14="http://schemas.microsoft.com/office/powerpoint/2010/main" val="3743971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92B66-2C1E-44BB-9DEA-D4C2B6BFE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0124661" cy="13208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2"/>
                </a:solidFill>
              </a:rPr>
              <a:t>2. Works of the Flesh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27A0F-3272-4265-AB68-61CDD5232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995" y="887896"/>
            <a:ext cx="8596668" cy="5970104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Unmerciful</a:t>
            </a:r>
          </a:p>
          <a:p>
            <a:r>
              <a:rPr lang="en-US" sz="3600" dirty="0"/>
              <a:t>Variance</a:t>
            </a:r>
          </a:p>
          <a:p>
            <a:r>
              <a:rPr lang="en-US" sz="3600" dirty="0"/>
              <a:t>Whispers</a:t>
            </a:r>
          </a:p>
          <a:p>
            <a:r>
              <a:rPr lang="en-US" sz="3600" dirty="0"/>
              <a:t>Whoremonger/s</a:t>
            </a:r>
          </a:p>
          <a:p>
            <a:r>
              <a:rPr lang="en-US" sz="3600" dirty="0"/>
              <a:t>Wickedness</a:t>
            </a:r>
          </a:p>
          <a:p>
            <a:r>
              <a:rPr lang="en-US" sz="3600" dirty="0"/>
              <a:t>Witchcraft</a:t>
            </a:r>
          </a:p>
          <a:p>
            <a:r>
              <a:rPr lang="en-US" sz="3600" dirty="0"/>
              <a:t>Without natural affection</a:t>
            </a:r>
          </a:p>
          <a:p>
            <a:r>
              <a:rPr lang="en-US" sz="3600" dirty="0"/>
              <a:t>Without understanding</a:t>
            </a:r>
          </a:p>
          <a:p>
            <a:r>
              <a:rPr lang="en-US" sz="3600" dirty="0"/>
              <a:t>Wrath </a:t>
            </a:r>
          </a:p>
        </p:txBody>
      </p:sp>
    </p:spTree>
    <p:extLst>
      <p:ext uri="{BB962C8B-B14F-4D97-AF65-F5344CB8AC3E}">
        <p14:creationId xmlns:p14="http://schemas.microsoft.com/office/powerpoint/2010/main" val="3348753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92B66-2C1E-44BB-9DEA-D4C2B6BFE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0124661" cy="13208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2"/>
                </a:solidFill>
              </a:rPr>
              <a:t>2. Works of the Flesh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27A0F-3272-4265-AB68-61CDD5232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995" y="887896"/>
            <a:ext cx="8596668" cy="5970104"/>
          </a:xfrm>
        </p:spPr>
        <p:txBody>
          <a:bodyPr>
            <a:normAutofit/>
          </a:bodyPr>
          <a:lstStyle/>
          <a:p>
            <a:r>
              <a:rPr lang="en-US" sz="3600" dirty="0"/>
              <a:t>B. Gal. 5:21 – shall not inherit the kingdom</a:t>
            </a:r>
          </a:p>
          <a:p>
            <a:r>
              <a:rPr lang="en-US" sz="3600" dirty="0"/>
              <a:t>C. Rev. 21:8 – and all liars</a:t>
            </a:r>
          </a:p>
        </p:txBody>
      </p:sp>
    </p:spTree>
    <p:extLst>
      <p:ext uri="{BB962C8B-B14F-4D97-AF65-F5344CB8AC3E}">
        <p14:creationId xmlns:p14="http://schemas.microsoft.com/office/powerpoint/2010/main" val="109480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92B66-2C1E-44BB-9DEA-D4C2B6BFE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0124661" cy="13208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2"/>
                </a:solidFill>
              </a:rPr>
              <a:t>3. How Do We Overcome?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27A0F-3272-4265-AB68-61CDD5232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995" y="887896"/>
            <a:ext cx="8596668" cy="5970104"/>
          </a:xfrm>
        </p:spPr>
        <p:txBody>
          <a:bodyPr>
            <a:normAutofit/>
          </a:bodyPr>
          <a:lstStyle/>
          <a:p>
            <a:r>
              <a:rPr lang="en-US" sz="3600" dirty="0"/>
              <a:t>A. I Cor. 6:9-11</a:t>
            </a:r>
          </a:p>
          <a:p>
            <a:pPr lvl="1"/>
            <a:r>
              <a:rPr lang="en-US" sz="3400" dirty="0"/>
              <a:t>1. Key v. 11</a:t>
            </a:r>
          </a:p>
          <a:p>
            <a:pPr lvl="1"/>
            <a:r>
              <a:rPr lang="en-US" sz="3400" dirty="0"/>
              <a:t>2. “were”</a:t>
            </a:r>
          </a:p>
          <a:p>
            <a:r>
              <a:rPr lang="en-US" sz="3600" dirty="0"/>
              <a:t>B. Cultivate good fruits</a:t>
            </a:r>
          </a:p>
          <a:p>
            <a:pPr lvl="1"/>
            <a:r>
              <a:rPr lang="en-US" sz="3400" dirty="0"/>
              <a:t>1. Gal. 5:22-23</a:t>
            </a:r>
          </a:p>
          <a:p>
            <a:pPr lvl="1"/>
            <a:r>
              <a:rPr lang="en-US" sz="3400" dirty="0"/>
              <a:t>2. A continual thing</a:t>
            </a:r>
          </a:p>
          <a:p>
            <a:r>
              <a:rPr lang="en-US" sz="3600" dirty="0"/>
              <a:t>C. Rom. 12:1</a:t>
            </a:r>
          </a:p>
          <a:p>
            <a:pPr lvl="1"/>
            <a:r>
              <a:rPr lang="en-US" sz="3400" dirty="0"/>
              <a:t>Good vs. Evil</a:t>
            </a:r>
          </a:p>
          <a:p>
            <a:pPr lvl="1"/>
            <a:r>
              <a:rPr lang="en-US" sz="3400" dirty="0"/>
              <a:t>Our choice</a:t>
            </a:r>
          </a:p>
        </p:txBody>
      </p:sp>
    </p:spTree>
    <p:extLst>
      <p:ext uri="{BB962C8B-B14F-4D97-AF65-F5344CB8AC3E}">
        <p14:creationId xmlns:p14="http://schemas.microsoft.com/office/powerpoint/2010/main" val="24957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good vs evil in same">
            <a:extLst>
              <a:ext uri="{FF2B5EF4-FFF2-40B4-BE49-F238E27FC236}">
                <a16:creationId xmlns:a16="http://schemas.microsoft.com/office/drawing/2014/main" id="{862748DD-1F13-4945-9EA6-C37AC744F41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4405"/>
            <a:ext cx="12218648" cy="5318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37972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92B66-2C1E-44BB-9DEA-D4C2B6BFE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0124661" cy="13208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2"/>
                </a:solidFill>
              </a:rPr>
              <a:t>A Copy of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27A0F-3272-4265-AB68-61CDD5232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87896"/>
            <a:ext cx="11169748" cy="5970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www.thejustinreedshow.com/bibleresources</a:t>
            </a:r>
          </a:p>
          <a:p>
            <a:pPr marL="0" indent="0">
              <a:buNone/>
            </a:pPr>
            <a:r>
              <a:rPr lang="en-US" sz="3600" dirty="0"/>
              <a:t>Google:	Justin Reed Bible Resources – 1</a:t>
            </a:r>
            <a:r>
              <a:rPr lang="en-US" sz="3600" baseline="30000" dirty="0"/>
              <a:t>st</a:t>
            </a:r>
            <a:r>
              <a:rPr lang="en-US" sz="3600" dirty="0"/>
              <a:t> option</a:t>
            </a:r>
          </a:p>
          <a:p>
            <a:pPr marL="0" indent="0">
              <a:buNone/>
            </a:pPr>
            <a:r>
              <a:rPr lang="en-US" sz="3600" dirty="0"/>
              <a:t>				Justin Reed Bible – 3</a:t>
            </a:r>
            <a:r>
              <a:rPr lang="en-US" sz="3600" baseline="30000" dirty="0"/>
              <a:t>rd</a:t>
            </a:r>
            <a:r>
              <a:rPr lang="en-US" sz="3600" dirty="0"/>
              <a:t> option</a:t>
            </a:r>
          </a:p>
          <a:p>
            <a:pPr marL="0" indent="0">
              <a:buNone/>
            </a:pPr>
            <a:r>
              <a:rPr lang="en-US" sz="3600" dirty="0"/>
              <a:t>Scan:										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												Under </a:t>
            </a:r>
            <a:r>
              <a:rPr lang="en-US" sz="3600" b="1" u="sng" dirty="0"/>
              <a:t>“Sermons” </a:t>
            </a:r>
            <a:endParaRPr lang="en-US" sz="3200" b="1" u="sng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396B66-7A1F-42BF-9A5E-AE24CDE2D7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098" y="2838156"/>
            <a:ext cx="4056759" cy="4056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809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92B66-2C1E-44BB-9DEA-D4C2B6BFE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0124661" cy="13208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2"/>
                </a:solidFill>
              </a:rPr>
              <a:t>Two Wolves</a:t>
            </a:r>
          </a:p>
        </p:txBody>
      </p:sp>
      <p:pic>
        <p:nvPicPr>
          <p:cNvPr id="2050" name="Picture 2" descr="Image result for the two wolves parable">
            <a:extLst>
              <a:ext uri="{FF2B5EF4-FFF2-40B4-BE49-F238E27FC236}">
                <a16:creationId xmlns:a16="http://schemas.microsoft.com/office/drawing/2014/main" id="{D0D2B821-2D28-4D49-B182-D8700E2361E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" y="897854"/>
            <a:ext cx="10607040" cy="5960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1662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92B66-2C1E-44BB-9DEA-D4C2B6BFE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0124661" cy="13208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2"/>
                </a:solidFill>
              </a:rPr>
              <a:t>How to be saved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27A0F-3272-4265-AB68-61CDD5232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995" y="887896"/>
            <a:ext cx="8596668" cy="5970104"/>
          </a:xfrm>
        </p:spPr>
        <p:txBody>
          <a:bodyPr>
            <a:normAutofit/>
          </a:bodyPr>
          <a:lstStyle/>
          <a:p>
            <a:r>
              <a:rPr lang="en-US" sz="3600" dirty="0"/>
              <a:t>Hear – Rom. 10:17</a:t>
            </a:r>
          </a:p>
          <a:p>
            <a:r>
              <a:rPr lang="en-US" sz="3600" dirty="0"/>
              <a:t>Believe – John 8:24, Mark 16:16</a:t>
            </a:r>
          </a:p>
          <a:p>
            <a:r>
              <a:rPr lang="en-US" sz="3600" dirty="0"/>
              <a:t>Repent – Luke 13:3, 5</a:t>
            </a:r>
          </a:p>
          <a:p>
            <a:r>
              <a:rPr lang="en-US" sz="3600" dirty="0"/>
              <a:t>Confess – Matt. 10:32-33</a:t>
            </a:r>
          </a:p>
          <a:p>
            <a:r>
              <a:rPr lang="en-US" sz="3600" dirty="0"/>
              <a:t>Baptism – Mark 16:16, Acts 22:16</a:t>
            </a:r>
          </a:p>
          <a:p>
            <a:r>
              <a:rPr lang="en-US" sz="3600" dirty="0"/>
              <a:t>Faithful – Rev. 2:10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90601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92B66-2C1E-44BB-9DEA-D4C2B6BFE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0124661" cy="13208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2"/>
                </a:solidFill>
              </a:rPr>
              <a:t>1. Growing Spiritually in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27A0F-3272-4265-AB68-61CDD5232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995" y="887896"/>
            <a:ext cx="8596668" cy="5970104"/>
          </a:xfrm>
        </p:spPr>
        <p:txBody>
          <a:bodyPr>
            <a:normAutofit/>
          </a:bodyPr>
          <a:lstStyle/>
          <a:p>
            <a:r>
              <a:rPr lang="en-US" sz="3600" dirty="0"/>
              <a:t>A. First, must get into Christ</a:t>
            </a:r>
          </a:p>
          <a:p>
            <a:pPr lvl="1"/>
            <a:r>
              <a:rPr lang="en-US" sz="3400" dirty="0"/>
              <a:t>1. Rom. 6:3-4</a:t>
            </a:r>
          </a:p>
          <a:p>
            <a:pPr lvl="1"/>
            <a:r>
              <a:rPr lang="en-US" sz="3400" dirty="0"/>
              <a:t>2. Gal. 3:27</a:t>
            </a:r>
          </a:p>
          <a:p>
            <a:r>
              <a:rPr lang="en-US" sz="3600" dirty="0"/>
              <a:t>B. Milk versus Meat</a:t>
            </a:r>
          </a:p>
          <a:p>
            <a:pPr lvl="1"/>
            <a:r>
              <a:rPr lang="en-US" sz="3400" dirty="0"/>
              <a:t>1. I Cor. 3:2</a:t>
            </a:r>
          </a:p>
          <a:p>
            <a:pPr lvl="1"/>
            <a:r>
              <a:rPr lang="en-US" sz="3400" dirty="0"/>
              <a:t>2. I Pet. 2:2</a:t>
            </a:r>
          </a:p>
          <a:p>
            <a:r>
              <a:rPr lang="en-US" sz="3600" dirty="0"/>
              <a:t>C. “Climbing the Christian ladder”</a:t>
            </a:r>
          </a:p>
          <a:p>
            <a:pPr lvl="1"/>
            <a:r>
              <a:rPr lang="en-US" sz="3400" dirty="0"/>
              <a:t>A. II Pet. 1:5-11</a:t>
            </a:r>
          </a:p>
          <a:p>
            <a:pPr lvl="1"/>
            <a:r>
              <a:rPr lang="en-US" sz="3400" dirty="0"/>
              <a:t>B. Key – v. 11</a:t>
            </a:r>
          </a:p>
        </p:txBody>
      </p:sp>
    </p:spTree>
    <p:extLst>
      <p:ext uri="{BB962C8B-B14F-4D97-AF65-F5344CB8AC3E}">
        <p14:creationId xmlns:p14="http://schemas.microsoft.com/office/powerpoint/2010/main" val="243272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92B66-2C1E-44BB-9DEA-D4C2B6BFE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0124661" cy="13208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2"/>
                </a:solidFill>
              </a:rPr>
              <a:t>2. Works of the Flesh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27A0F-3272-4265-AB68-61CDD5232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995" y="887896"/>
            <a:ext cx="8596668" cy="5970104"/>
          </a:xfrm>
        </p:spPr>
        <p:txBody>
          <a:bodyPr>
            <a:normAutofit/>
          </a:bodyPr>
          <a:lstStyle/>
          <a:p>
            <a:r>
              <a:rPr lang="en-US" sz="3600" dirty="0"/>
              <a:t>A. Paul likes to give lists</a:t>
            </a:r>
          </a:p>
          <a:p>
            <a:pPr lvl="1"/>
            <a:r>
              <a:rPr lang="en-US" sz="3200" dirty="0"/>
              <a:t>1. Gal. 5:19-21</a:t>
            </a:r>
          </a:p>
          <a:p>
            <a:pPr lvl="1"/>
            <a:r>
              <a:rPr lang="en-US" sz="3200" dirty="0"/>
              <a:t>2. Rom. 1:29-32</a:t>
            </a:r>
          </a:p>
          <a:p>
            <a:pPr lvl="1"/>
            <a:r>
              <a:rPr lang="en-US" sz="3200" dirty="0"/>
              <a:t>3. I Cor. 6:9-11 [will revisit]</a:t>
            </a:r>
          </a:p>
          <a:p>
            <a:pPr lvl="1"/>
            <a:r>
              <a:rPr lang="en-US" sz="3200" dirty="0"/>
              <a:t>4. Eph. 5:3-5</a:t>
            </a:r>
          </a:p>
          <a:p>
            <a:pPr lvl="1"/>
            <a:r>
              <a:rPr lang="en-US" sz="3200" dirty="0"/>
              <a:t>5. II Cor. 12:20</a:t>
            </a:r>
          </a:p>
          <a:p>
            <a:pPr lvl="1"/>
            <a:r>
              <a:rPr lang="en-US" sz="3200" dirty="0"/>
              <a:t>6. I Tim. 1:8-11</a:t>
            </a:r>
          </a:p>
        </p:txBody>
      </p:sp>
    </p:spTree>
    <p:extLst>
      <p:ext uri="{BB962C8B-B14F-4D97-AF65-F5344CB8AC3E}">
        <p14:creationId xmlns:p14="http://schemas.microsoft.com/office/powerpoint/2010/main" val="30221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92B66-2C1E-44BB-9DEA-D4C2B6BFE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0124661" cy="13208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2"/>
                </a:solidFill>
              </a:rPr>
              <a:t>2. Works of the Flesh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27A0F-3272-4265-AB68-61CDD5232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995" y="887896"/>
            <a:ext cx="8596668" cy="5970104"/>
          </a:xfrm>
        </p:spPr>
        <p:txBody>
          <a:bodyPr>
            <a:normAutofit/>
          </a:bodyPr>
          <a:lstStyle/>
          <a:p>
            <a:r>
              <a:rPr lang="en-US" sz="3600" dirty="0"/>
              <a:t>Abusers of themselves with mankind</a:t>
            </a:r>
          </a:p>
          <a:p>
            <a:r>
              <a:rPr lang="en-US" sz="3600" dirty="0"/>
              <a:t>Adulterers </a:t>
            </a:r>
          </a:p>
          <a:p>
            <a:r>
              <a:rPr lang="en-US" sz="3600" dirty="0"/>
              <a:t>All uncleanness</a:t>
            </a:r>
          </a:p>
          <a:p>
            <a:r>
              <a:rPr lang="en-US" sz="3600" dirty="0"/>
              <a:t>All unrighteousness</a:t>
            </a:r>
          </a:p>
          <a:p>
            <a:r>
              <a:rPr lang="en-US" sz="3600" dirty="0"/>
              <a:t>Backbiters</a:t>
            </a:r>
          </a:p>
          <a:p>
            <a:r>
              <a:rPr lang="en-US" sz="3600" dirty="0"/>
              <a:t>Boasters</a:t>
            </a:r>
          </a:p>
          <a:p>
            <a:r>
              <a:rPr lang="en-US" sz="3600" dirty="0"/>
              <a:t>Covenant breakers</a:t>
            </a:r>
          </a:p>
          <a:p>
            <a:r>
              <a:rPr lang="en-US" sz="3600" dirty="0"/>
              <a:t>Covetousness/ covetous man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41725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92B66-2C1E-44BB-9DEA-D4C2B6BFE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0124661" cy="13208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2"/>
                </a:solidFill>
              </a:rPr>
              <a:t>2. Works of the Flesh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27A0F-3272-4265-AB68-61CDD5232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995" y="887896"/>
            <a:ext cx="8596668" cy="5970104"/>
          </a:xfrm>
        </p:spPr>
        <p:txBody>
          <a:bodyPr>
            <a:normAutofit/>
          </a:bodyPr>
          <a:lstStyle/>
          <a:p>
            <a:r>
              <a:rPr lang="en-US" sz="3600" dirty="0"/>
              <a:t>Debate </a:t>
            </a:r>
          </a:p>
          <a:p>
            <a:r>
              <a:rPr lang="en-US" sz="3600" dirty="0"/>
              <a:t>Deceit</a:t>
            </a:r>
          </a:p>
          <a:p>
            <a:r>
              <a:rPr lang="en-US" sz="3600" dirty="0"/>
              <a:t>Defile themselves with mankind</a:t>
            </a:r>
          </a:p>
          <a:p>
            <a:r>
              <a:rPr lang="en-US" sz="3600" dirty="0"/>
              <a:t>Despiteful</a:t>
            </a:r>
          </a:p>
          <a:p>
            <a:r>
              <a:rPr lang="en-US" sz="3600" dirty="0"/>
              <a:t>Disobedient/to parents</a:t>
            </a:r>
          </a:p>
          <a:p>
            <a:r>
              <a:rPr lang="en-US" sz="3600" dirty="0"/>
              <a:t>Drunkards/drunkenness</a:t>
            </a:r>
          </a:p>
          <a:p>
            <a:r>
              <a:rPr lang="en-US" sz="3600" dirty="0"/>
              <a:t>Effeminate</a:t>
            </a:r>
          </a:p>
          <a:p>
            <a:r>
              <a:rPr lang="en-US" sz="3600" dirty="0"/>
              <a:t>Emulations </a:t>
            </a:r>
          </a:p>
        </p:txBody>
      </p:sp>
    </p:spTree>
    <p:extLst>
      <p:ext uri="{BB962C8B-B14F-4D97-AF65-F5344CB8AC3E}">
        <p14:creationId xmlns:p14="http://schemas.microsoft.com/office/powerpoint/2010/main" val="3179143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92B66-2C1E-44BB-9DEA-D4C2B6BFE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0124661" cy="13208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2"/>
                </a:solidFill>
              </a:rPr>
              <a:t>2. Works of the Flesh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27A0F-3272-4265-AB68-61CDD5232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995" y="887896"/>
            <a:ext cx="8596668" cy="5970104"/>
          </a:xfrm>
        </p:spPr>
        <p:txBody>
          <a:bodyPr>
            <a:normAutofit/>
          </a:bodyPr>
          <a:lstStyle/>
          <a:p>
            <a:r>
              <a:rPr lang="en-US" sz="3600" dirty="0" err="1"/>
              <a:t>Envyings</a:t>
            </a:r>
            <a:endParaRPr lang="en-US" sz="3600" dirty="0"/>
          </a:p>
          <a:p>
            <a:r>
              <a:rPr lang="en-US" sz="3600" dirty="0"/>
              <a:t>Extortioners</a:t>
            </a:r>
          </a:p>
          <a:p>
            <a:r>
              <a:rPr lang="en-US" sz="3600" dirty="0"/>
              <a:t>Filthiness</a:t>
            </a:r>
          </a:p>
          <a:p>
            <a:r>
              <a:rPr lang="en-US" sz="3600" dirty="0"/>
              <a:t>Foolish talking</a:t>
            </a:r>
          </a:p>
          <a:p>
            <a:r>
              <a:rPr lang="en-US" sz="3600" dirty="0"/>
              <a:t>Fornication/</a:t>
            </a:r>
            <a:r>
              <a:rPr lang="en-US" sz="3600" dirty="0" err="1"/>
              <a:t>ers</a:t>
            </a:r>
            <a:endParaRPr lang="en-US" sz="3600" dirty="0"/>
          </a:p>
          <a:p>
            <a:r>
              <a:rPr lang="en-US" sz="3600" dirty="0"/>
              <a:t>Full of envy</a:t>
            </a:r>
          </a:p>
          <a:p>
            <a:r>
              <a:rPr lang="en-US" sz="3600" dirty="0"/>
              <a:t>Hatred/of God</a:t>
            </a:r>
          </a:p>
          <a:p>
            <a:r>
              <a:rPr lang="en-US" sz="3600" dirty="0"/>
              <a:t>Heresies </a:t>
            </a:r>
          </a:p>
        </p:txBody>
      </p:sp>
    </p:spTree>
    <p:extLst>
      <p:ext uri="{BB962C8B-B14F-4D97-AF65-F5344CB8AC3E}">
        <p14:creationId xmlns:p14="http://schemas.microsoft.com/office/powerpoint/2010/main" val="2699631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92B66-2C1E-44BB-9DEA-D4C2B6BFE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0124661" cy="13208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2"/>
                </a:solidFill>
              </a:rPr>
              <a:t>2. Works of the Flesh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27A0F-3272-4265-AB68-61CDD5232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995" y="887896"/>
            <a:ext cx="8596668" cy="5970104"/>
          </a:xfrm>
        </p:spPr>
        <p:txBody>
          <a:bodyPr>
            <a:normAutofit/>
          </a:bodyPr>
          <a:lstStyle/>
          <a:p>
            <a:r>
              <a:rPr lang="en-US" sz="3600" dirty="0"/>
              <a:t>Idolatry/idolaters</a:t>
            </a:r>
          </a:p>
          <a:p>
            <a:r>
              <a:rPr lang="en-US" sz="3600" dirty="0"/>
              <a:t>Innovators of evil things</a:t>
            </a:r>
          </a:p>
          <a:p>
            <a:r>
              <a:rPr lang="en-US" sz="3600" dirty="0"/>
              <a:t>Jesting</a:t>
            </a:r>
          </a:p>
          <a:p>
            <a:r>
              <a:rPr lang="en-US" sz="3600" dirty="0"/>
              <a:t>Lasciviousness</a:t>
            </a:r>
          </a:p>
          <a:p>
            <a:r>
              <a:rPr lang="en-US" sz="3600" dirty="0"/>
              <a:t>Lawless</a:t>
            </a:r>
          </a:p>
          <a:p>
            <a:r>
              <a:rPr lang="en-US" sz="3600" dirty="0"/>
              <a:t>Liars</a:t>
            </a:r>
          </a:p>
          <a:p>
            <a:r>
              <a:rPr lang="en-US" sz="3600" dirty="0"/>
              <a:t>Maliciousness</a:t>
            </a:r>
          </a:p>
          <a:p>
            <a:r>
              <a:rPr lang="en-US" sz="3600" dirty="0"/>
              <a:t>Malignity </a:t>
            </a:r>
          </a:p>
        </p:txBody>
      </p:sp>
    </p:spTree>
    <p:extLst>
      <p:ext uri="{BB962C8B-B14F-4D97-AF65-F5344CB8AC3E}">
        <p14:creationId xmlns:p14="http://schemas.microsoft.com/office/powerpoint/2010/main" val="3508253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92B66-2C1E-44BB-9DEA-D4C2B6BFE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0124661" cy="13208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2"/>
                </a:solidFill>
              </a:rPr>
              <a:t>2. Works of the Flesh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27A0F-3272-4265-AB68-61CDD5232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995" y="887896"/>
            <a:ext cx="8596668" cy="5970104"/>
          </a:xfrm>
        </p:spPr>
        <p:txBody>
          <a:bodyPr>
            <a:normAutofit/>
          </a:bodyPr>
          <a:lstStyle/>
          <a:p>
            <a:r>
              <a:rPr lang="en-US" sz="3600" dirty="0"/>
              <a:t>Manslayers</a:t>
            </a:r>
          </a:p>
          <a:p>
            <a:r>
              <a:rPr lang="en-US" sz="3600" dirty="0" err="1"/>
              <a:t>Menstealers</a:t>
            </a:r>
            <a:endParaRPr lang="en-US" sz="3600" dirty="0"/>
          </a:p>
          <a:p>
            <a:r>
              <a:rPr lang="en-US" sz="3600" dirty="0"/>
              <a:t>Murderers/of fathers/of mothers</a:t>
            </a:r>
          </a:p>
          <a:p>
            <a:r>
              <a:rPr lang="en-US" sz="3600" dirty="0"/>
              <a:t>Perjured persons</a:t>
            </a:r>
          </a:p>
          <a:p>
            <a:r>
              <a:rPr lang="en-US" sz="3600" dirty="0"/>
              <a:t>Profane</a:t>
            </a:r>
          </a:p>
          <a:p>
            <a:r>
              <a:rPr lang="en-US" sz="3600" dirty="0"/>
              <a:t>Proud</a:t>
            </a:r>
          </a:p>
          <a:p>
            <a:r>
              <a:rPr lang="en-US" sz="3600" dirty="0"/>
              <a:t>Revelers/</a:t>
            </a:r>
            <a:r>
              <a:rPr lang="en-US" sz="3600" dirty="0" err="1"/>
              <a:t>revellings</a:t>
            </a:r>
            <a:endParaRPr lang="en-US" sz="3600" dirty="0"/>
          </a:p>
          <a:p>
            <a:r>
              <a:rPr lang="en-US" sz="3600" dirty="0"/>
              <a:t>Seditions </a:t>
            </a:r>
          </a:p>
        </p:txBody>
      </p:sp>
    </p:spTree>
    <p:extLst>
      <p:ext uri="{BB962C8B-B14F-4D97-AF65-F5344CB8AC3E}">
        <p14:creationId xmlns:p14="http://schemas.microsoft.com/office/powerpoint/2010/main" val="2353684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92B66-2C1E-44BB-9DEA-D4C2B6BFE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0124661" cy="13208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2"/>
                </a:solidFill>
              </a:rPr>
              <a:t>2. Works of the Flesh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27A0F-3272-4265-AB68-61CDD5232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995" y="887896"/>
            <a:ext cx="8596668" cy="5970104"/>
          </a:xfrm>
        </p:spPr>
        <p:txBody>
          <a:bodyPr>
            <a:normAutofit/>
          </a:bodyPr>
          <a:lstStyle/>
          <a:p>
            <a:r>
              <a:rPr lang="en-US" sz="3600" dirty="0"/>
              <a:t>Sinners</a:t>
            </a:r>
          </a:p>
          <a:p>
            <a:r>
              <a:rPr lang="en-US" sz="3600" dirty="0"/>
              <a:t>Strife</a:t>
            </a:r>
          </a:p>
          <a:p>
            <a:r>
              <a:rPr lang="en-US" sz="3600" dirty="0"/>
              <a:t>Swellings</a:t>
            </a:r>
          </a:p>
          <a:p>
            <a:r>
              <a:rPr lang="en-US" sz="3600" dirty="0" err="1"/>
              <a:t>Theives</a:t>
            </a:r>
            <a:endParaRPr lang="en-US" sz="3600" dirty="0"/>
          </a:p>
          <a:p>
            <a:r>
              <a:rPr lang="en-US" sz="3600" dirty="0" err="1"/>
              <a:t>Tulmults</a:t>
            </a:r>
            <a:r>
              <a:rPr lang="en-US" sz="3600" dirty="0"/>
              <a:t> </a:t>
            </a:r>
          </a:p>
          <a:p>
            <a:r>
              <a:rPr lang="en-US" sz="3600" dirty="0"/>
              <a:t>Uncleanness/unclean persons</a:t>
            </a:r>
          </a:p>
          <a:p>
            <a:r>
              <a:rPr lang="en-US" sz="3600" dirty="0"/>
              <a:t>Unholy</a:t>
            </a:r>
          </a:p>
          <a:p>
            <a:r>
              <a:rPr lang="en-US" sz="3600" dirty="0"/>
              <a:t>Ungodly </a:t>
            </a:r>
          </a:p>
        </p:txBody>
      </p:sp>
    </p:spTree>
    <p:extLst>
      <p:ext uri="{BB962C8B-B14F-4D97-AF65-F5344CB8AC3E}">
        <p14:creationId xmlns:p14="http://schemas.microsoft.com/office/powerpoint/2010/main" val="265749533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</TotalTime>
  <Words>406</Words>
  <Application>Microsoft Office PowerPoint</Application>
  <PresentationFormat>Widescreen</PresentationFormat>
  <Paragraphs>114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</vt:lpstr>
      <vt:lpstr>Standing on the Promises: Overcoming the Flesh</vt:lpstr>
      <vt:lpstr>1. Growing Spiritually in Christ</vt:lpstr>
      <vt:lpstr>2. Works of the Flesh</vt:lpstr>
      <vt:lpstr>2. Works of the Flesh</vt:lpstr>
      <vt:lpstr>2. Works of the Flesh</vt:lpstr>
      <vt:lpstr>2. Works of the Flesh</vt:lpstr>
      <vt:lpstr>2. Works of the Flesh</vt:lpstr>
      <vt:lpstr>2. Works of the Flesh</vt:lpstr>
      <vt:lpstr>2. Works of the Flesh</vt:lpstr>
      <vt:lpstr>2. Works of the Flesh</vt:lpstr>
      <vt:lpstr>2. Works of the Flesh</vt:lpstr>
      <vt:lpstr>3. How Do We Overcome?</vt:lpstr>
      <vt:lpstr>PowerPoint Presentation</vt:lpstr>
      <vt:lpstr>A Copy of Notes</vt:lpstr>
      <vt:lpstr>Two Wolves</vt:lpstr>
      <vt:lpstr>How to be saved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Standing on the Promises: Overcoming the Flesh</dc:title>
  <dc:creator>Justin D. Reed</dc:creator>
  <cp:lastModifiedBy>Justin D. Reed</cp:lastModifiedBy>
  <cp:revision>5</cp:revision>
  <dcterms:created xsi:type="dcterms:W3CDTF">2019-08-20T02:36:46Z</dcterms:created>
  <dcterms:modified xsi:type="dcterms:W3CDTF">2019-08-20T03:21:14Z</dcterms:modified>
</cp:coreProperties>
</file>