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0" d="100"/>
          <a:sy n="70" d="100"/>
        </p:scale>
        <p:origin x="18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Spirit of Fear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 Worship</a:t>
            </a:r>
            <a:br>
              <a:rPr lang="en-US" dirty="0"/>
            </a:br>
            <a:r>
              <a:rPr lang="en-US" dirty="0"/>
              <a:t>Short Mountain Bible Camp</a:t>
            </a:r>
          </a:p>
          <a:p>
            <a:r>
              <a:rPr lang="en-US" dirty="0"/>
              <a:t>July 13, 2017</a:t>
            </a:r>
          </a:p>
        </p:txBody>
      </p:sp>
      <p:pic>
        <p:nvPicPr>
          <p:cNvPr id="5" name="Picture 4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C1B052C9-0BCC-47CF-BB5A-4EFBD75DC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19547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E94D-F0FF-4FC6-A92E-A3874558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81000"/>
            <a:ext cx="10058401" cy="1143000"/>
          </a:xfrm>
        </p:spPr>
        <p:txBody>
          <a:bodyPr/>
          <a:lstStyle/>
          <a:p>
            <a:r>
              <a:rPr lang="en-US" dirty="0"/>
              <a:t>3. We Don’t Want Others to be Punished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684B-9CAE-47FC-8DD9-4343B167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 Thessalonians 1:7-9</a:t>
            </a:r>
          </a:p>
          <a:p>
            <a:pPr lvl="1"/>
            <a:r>
              <a:rPr lang="en-US" dirty="0"/>
              <a:t>Context: Return of Jesus</a:t>
            </a:r>
          </a:p>
          <a:p>
            <a:pPr lvl="2"/>
            <a:r>
              <a:rPr lang="en-US" dirty="0"/>
              <a:t>It will happen – be ready!</a:t>
            </a:r>
          </a:p>
          <a:p>
            <a:pPr lvl="2"/>
            <a:r>
              <a:rPr lang="en-US" dirty="0"/>
              <a:t>Previously mentions, I Thessalonians 4:17-5:1</a:t>
            </a:r>
          </a:p>
          <a:p>
            <a:pPr lvl="1"/>
            <a:r>
              <a:rPr lang="en-US" dirty="0"/>
              <a:t>When Jesus returns, those outside of Christ will be punished!</a:t>
            </a:r>
          </a:p>
          <a:p>
            <a:pPr lvl="2"/>
            <a:r>
              <a:rPr lang="en-US" dirty="0"/>
              <a:t>But “What If?”</a:t>
            </a:r>
          </a:p>
          <a:p>
            <a:pPr lvl="2"/>
            <a:r>
              <a:rPr lang="en-US" dirty="0"/>
              <a:t>All conditions laid out in V. 8</a:t>
            </a:r>
          </a:p>
          <a:p>
            <a:pPr lvl="2"/>
            <a:r>
              <a:rPr lang="en-US" dirty="0"/>
              <a:t>Not able to weasel out of it!</a:t>
            </a:r>
          </a:p>
          <a:p>
            <a:pPr lvl="2"/>
            <a:endParaRPr lang="en-US" dirty="0"/>
          </a:p>
          <a:p>
            <a:r>
              <a:rPr lang="en-US" dirty="0"/>
              <a:t>II Thessalonians 1:3-10</a:t>
            </a:r>
          </a:p>
          <a:p>
            <a:pPr lvl="1"/>
            <a:r>
              <a:rPr lang="en-US" dirty="0"/>
              <a:t>V. 5 – might suffer</a:t>
            </a:r>
          </a:p>
          <a:p>
            <a:pPr lvl="1"/>
            <a:r>
              <a:rPr lang="en-US" dirty="0"/>
              <a:t>V. 6 – Romans 12:17; 12:19</a:t>
            </a:r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CA3EA71E-B4AF-45EB-8081-87E952679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FB21-50D7-49FA-BF7F-05EB16AC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381000"/>
            <a:ext cx="9982201" cy="1143000"/>
          </a:xfrm>
        </p:spPr>
        <p:txBody>
          <a:bodyPr/>
          <a:lstStyle/>
          <a:p>
            <a:r>
              <a:rPr lang="en-US" dirty="0"/>
              <a:t>3. We Don’t Want Others to be Punished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073DA-544D-4903-8CF6-AFE094F7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do our parts?</a:t>
            </a:r>
          </a:p>
          <a:p>
            <a:pPr lvl="1"/>
            <a:r>
              <a:rPr lang="en-US" dirty="0"/>
              <a:t>Matthew 28:18-20</a:t>
            </a:r>
          </a:p>
          <a:p>
            <a:pPr lvl="1"/>
            <a:r>
              <a:rPr lang="en-US" dirty="0"/>
              <a:t>Mark 16:15-16</a:t>
            </a:r>
          </a:p>
          <a:p>
            <a:pPr lvl="1"/>
            <a:r>
              <a:rPr lang="en-US" dirty="0"/>
              <a:t>Matthew 5:16</a:t>
            </a:r>
          </a:p>
          <a:p>
            <a:pPr lvl="1"/>
            <a:endParaRPr lang="en-US" dirty="0"/>
          </a:p>
          <a:p>
            <a:r>
              <a:rPr lang="en-US" dirty="0"/>
              <a:t>Are you doing your part?</a:t>
            </a:r>
          </a:p>
          <a:p>
            <a:pPr lvl="1"/>
            <a:r>
              <a:rPr lang="en-US" dirty="0"/>
              <a:t>Remember James 4:17</a:t>
            </a:r>
          </a:p>
          <a:p>
            <a:pPr lvl="1"/>
            <a:r>
              <a:rPr lang="en-US" dirty="0"/>
              <a:t>Imagine if the person that taught you never taught you, where would you be?</a:t>
            </a:r>
          </a:p>
          <a:p>
            <a:pPr lvl="1"/>
            <a:r>
              <a:rPr lang="en-US" dirty="0"/>
              <a:t>Imagine what will happen if you tell someone!</a:t>
            </a:r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A521D192-AF45-4BC8-A88B-4BD9A5B7A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D4C2-B836-4667-829A-8AB5D07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96D6-4E2E-4B5F-9C9B-6F79869A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Have the Spirit of Fear</a:t>
            </a:r>
          </a:p>
          <a:p>
            <a:r>
              <a:rPr lang="en-US" dirty="0"/>
              <a:t>Don’t Have to be Ashamed</a:t>
            </a:r>
          </a:p>
          <a:p>
            <a:r>
              <a:rPr lang="en-US" dirty="0"/>
              <a:t>Don’t Want to See Any Punished</a:t>
            </a:r>
          </a:p>
          <a:p>
            <a:endParaRPr lang="en-US" dirty="0"/>
          </a:p>
          <a:p>
            <a:r>
              <a:rPr lang="en-US" dirty="0"/>
              <a:t>“If we don’t, who will?”</a:t>
            </a:r>
          </a:p>
          <a:p>
            <a:r>
              <a:rPr lang="en-US" dirty="0"/>
              <a:t>Romans 1:16</a:t>
            </a:r>
          </a:p>
          <a:p>
            <a:pPr lvl="1"/>
            <a:r>
              <a:rPr lang="en-US" dirty="0"/>
              <a:t>Are you ashamed of God? </a:t>
            </a:r>
          </a:p>
          <a:p>
            <a:pPr lvl="1"/>
            <a:r>
              <a:rPr lang="en-US" dirty="0"/>
              <a:t>Or is He ashamed of you?</a:t>
            </a:r>
          </a:p>
          <a:p>
            <a:pPr lvl="1"/>
            <a:r>
              <a:rPr lang="en-US" dirty="0"/>
              <a:t>Are you ashamed of your sins?</a:t>
            </a:r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463F8DC0-A90B-4348-A134-F0D7A9CFC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3B20-5947-4856-A7E4-A171E3EB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9514-C755-4C16-92BC-F667BA5F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95800"/>
          </a:xfrm>
        </p:spPr>
        <p:txBody>
          <a:bodyPr/>
          <a:lstStyle/>
          <a:p>
            <a:r>
              <a:rPr lang="en-US" dirty="0"/>
              <a:t>Hear the Gospel – Romans 10:17</a:t>
            </a:r>
          </a:p>
          <a:p>
            <a:r>
              <a:rPr lang="en-US" dirty="0"/>
              <a:t>Believe – John 8:24</a:t>
            </a:r>
          </a:p>
          <a:p>
            <a:r>
              <a:rPr lang="en-US" dirty="0"/>
              <a:t>Repent – Luke 13:3, 13:5</a:t>
            </a:r>
          </a:p>
          <a:p>
            <a:r>
              <a:rPr lang="en-US" dirty="0"/>
              <a:t>Confess – Matthew 10:32-33</a:t>
            </a:r>
          </a:p>
          <a:p>
            <a:r>
              <a:rPr lang="en-US" dirty="0"/>
              <a:t>Be Baptized – Matthew 28:18-20, Mark 16:15-16, Acts 22:16</a:t>
            </a:r>
          </a:p>
          <a:p>
            <a:r>
              <a:rPr lang="en-US" dirty="0"/>
              <a:t>Remain Faithful – Revelation 2:10</a:t>
            </a:r>
          </a:p>
        </p:txBody>
      </p:sp>
      <p:sp>
        <p:nvSpPr>
          <p:cNvPr id="4" name="AutoShape 2" descr="Image result for check mark">
            <a:extLst>
              <a:ext uri="{FF2B5EF4-FFF2-40B4-BE49-F238E27FC236}">
                <a16:creationId xmlns:a16="http://schemas.microsoft.com/office/drawing/2014/main" id="{0061704C-F886-4F51-A1E0-46574E40C6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heck mark">
            <a:extLst>
              <a:ext uri="{FF2B5EF4-FFF2-40B4-BE49-F238E27FC236}">
                <a16:creationId xmlns:a16="http://schemas.microsoft.com/office/drawing/2014/main" id="{84FFF41A-7CEF-4196-94AA-1BB605A1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952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46673B6E-40EA-4CFC-ADDE-EE95D997E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3F12-8AEB-413F-AA1A-FD950420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F2E2-3266-4281-B2D4-3A1E28446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 afraid because you don’t have a spirit of fear!</a:t>
            </a:r>
          </a:p>
        </p:txBody>
      </p:sp>
      <p:pic>
        <p:nvPicPr>
          <p:cNvPr id="4" name="Picture 2" descr="https://encrypted-tbn0.gstatic.com/images?q=tbn:ANd9GcSYHAN3pMNSDZFQFB3yKs9XOobw32DlRa8-33NM_NKJMc4VnhkY">
            <a:extLst>
              <a:ext uri="{FF2B5EF4-FFF2-40B4-BE49-F238E27FC236}">
                <a16:creationId xmlns:a16="http://schemas.microsoft.com/office/drawing/2014/main" id="{7B01EF1D-FF50-4D07-95DE-34C9E54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224" y="3823559"/>
            <a:ext cx="2452223" cy="30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fdr">
            <a:extLst>
              <a:ext uri="{FF2B5EF4-FFF2-40B4-BE49-F238E27FC236}">
                <a16:creationId xmlns:a16="http://schemas.microsoft.com/office/drawing/2014/main" id="{07173E9E-238C-446E-B397-1717DEBD3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" y="3830383"/>
            <a:ext cx="45243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5A5D53B5-FC91-4B0D-ACDC-9B5FF284524A}"/>
              </a:ext>
            </a:extLst>
          </p:cNvPr>
          <p:cNvSpPr/>
          <p:nvPr/>
        </p:nvSpPr>
        <p:spPr>
          <a:xfrm>
            <a:off x="5293439" y="3041698"/>
            <a:ext cx="3231805" cy="18351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have nothing to fear but fear itself.</a:t>
            </a:r>
          </a:p>
          <a:p>
            <a:pPr algn="ctr"/>
            <a:endParaRPr lang="en-US" sz="2400" dirty="0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4D84CA07-385C-4A65-B291-DA93191CA5F0}"/>
              </a:ext>
            </a:extLst>
          </p:cNvPr>
          <p:cNvSpPr/>
          <p:nvPr/>
        </p:nvSpPr>
        <p:spPr>
          <a:xfrm rot="5400000">
            <a:off x="7707027" y="4991099"/>
            <a:ext cx="12954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243F88CC-465C-4DA6-B2BD-AE9F9C3144A3}"/>
              </a:ext>
            </a:extLst>
          </p:cNvPr>
          <p:cNvSpPr/>
          <p:nvPr/>
        </p:nvSpPr>
        <p:spPr>
          <a:xfrm rot="12498545">
            <a:off x="3968048" y="2692996"/>
            <a:ext cx="1371600" cy="11811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4899703B-79F6-4042-A4EA-4D1323FDA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CBB5-0BEA-4A59-8EEC-C46652D7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3715-CB7F-4FB9-88BA-18376E723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66ACDE4D-A169-443D-B744-084F4D605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3" y="1513764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E184-B628-46B9-B849-FCEEA882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3D42E-D50F-4743-9669-35F0DD1C8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3" y="3505200"/>
            <a:ext cx="4838700" cy="2447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181B2-7077-44AA-A2C4-4CF3269B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3" y="2209800"/>
            <a:ext cx="6115050" cy="962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CB03CF-C5E2-4FE5-AD72-745DA08B2174}"/>
              </a:ext>
            </a:extLst>
          </p:cNvPr>
          <p:cNvSpPr/>
          <p:nvPr/>
        </p:nvSpPr>
        <p:spPr>
          <a:xfrm>
            <a:off x="2436812" y="4729162"/>
            <a:ext cx="2133600" cy="452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67E17-CFF3-4409-BEE9-E70631D22777}"/>
              </a:ext>
            </a:extLst>
          </p:cNvPr>
          <p:cNvSpPr/>
          <p:nvPr/>
        </p:nvSpPr>
        <p:spPr>
          <a:xfrm>
            <a:off x="1903412" y="5500687"/>
            <a:ext cx="1219200" cy="452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4E5DD-1638-441B-AF36-8D8025C48B5F}"/>
              </a:ext>
            </a:extLst>
          </p:cNvPr>
          <p:cNvSpPr/>
          <p:nvPr/>
        </p:nvSpPr>
        <p:spPr>
          <a:xfrm>
            <a:off x="1903412" y="5181600"/>
            <a:ext cx="3124200" cy="33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4986F4F5-DC30-403D-9395-7DDC19FBF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1ECCC5B1-B4B6-45B3-96F1-E5E8DC82B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E9048-E8DA-428D-B791-CEE9EEBA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39515-D5EB-49B5-9BF1-6BE43284C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Unknown/future</a:t>
            </a:r>
          </a:p>
          <a:p>
            <a:r>
              <a:rPr lang="en-US" dirty="0"/>
              <a:t>Spiders/snakes</a:t>
            </a:r>
          </a:p>
          <a:p>
            <a:r>
              <a:rPr lang="en-US" dirty="0"/>
              <a:t>Difficult things/no experience</a:t>
            </a:r>
          </a:p>
          <a:p>
            <a:r>
              <a:rPr lang="en-US" dirty="0"/>
              <a:t>School/tests</a:t>
            </a:r>
          </a:p>
          <a:p>
            <a:r>
              <a:rPr lang="en-US" dirty="0"/>
              <a:t>Parents/teachers</a:t>
            </a:r>
          </a:p>
          <a:p>
            <a:endParaRPr lang="en-US" dirty="0"/>
          </a:p>
          <a:p>
            <a:r>
              <a:rPr lang="en-US" dirty="0"/>
              <a:t>Feel small, insignificant</a:t>
            </a:r>
          </a:p>
          <a:p>
            <a:r>
              <a:rPr lang="en-US" dirty="0"/>
              <a:t>Not in control</a:t>
            </a:r>
          </a:p>
          <a:p>
            <a:r>
              <a:rPr lang="en-US" dirty="0"/>
              <a:t>Attention taken off of self</a:t>
            </a:r>
          </a:p>
        </p:txBody>
      </p:sp>
      <p:pic>
        <p:nvPicPr>
          <p:cNvPr id="1026" name="Picture 2" descr="Image result for spiders and snakes">
            <a:extLst>
              <a:ext uri="{FF2B5EF4-FFF2-40B4-BE49-F238E27FC236}">
                <a16:creationId xmlns:a16="http://schemas.microsoft.com/office/drawing/2014/main" id="{DF51C0A6-9B89-4C1C-A070-0E5AAFE8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766763"/>
            <a:ext cx="4105274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future">
            <a:extLst>
              <a:ext uri="{FF2B5EF4-FFF2-40B4-BE49-F238E27FC236}">
                <a16:creationId xmlns:a16="http://schemas.microsoft.com/office/drawing/2014/main" id="{A6E78731-1A62-4699-B17C-B11B0B2A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2805332"/>
            <a:ext cx="4110036" cy="27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hool tests">
            <a:extLst>
              <a:ext uri="{FF2B5EF4-FFF2-40B4-BE49-F238E27FC236}">
                <a16:creationId xmlns:a16="http://schemas.microsoft.com/office/drawing/2014/main" id="{D1A639BB-D878-48FD-983C-54E01F1B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432420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81E5-4B5A-4695-B62E-29638DC5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12:13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A4CE-8B88-4A5C-B84D-45A154392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thing to fear</a:t>
            </a:r>
          </a:p>
          <a:p>
            <a:endParaRPr lang="en-US" dirty="0"/>
          </a:p>
          <a:p>
            <a:r>
              <a:rPr lang="en-US" dirty="0"/>
              <a:t>The Great Commission</a:t>
            </a:r>
          </a:p>
          <a:p>
            <a:pPr lvl="1"/>
            <a:r>
              <a:rPr lang="en-US" dirty="0"/>
              <a:t>Matthew 28:18-20 – Teach all nations</a:t>
            </a:r>
          </a:p>
          <a:p>
            <a:pPr lvl="1"/>
            <a:r>
              <a:rPr lang="en-US" dirty="0"/>
              <a:t>Mark 16:15-16 – All the World</a:t>
            </a:r>
          </a:p>
          <a:p>
            <a:pPr lvl="1"/>
            <a:r>
              <a:rPr lang="en-US" dirty="0"/>
              <a:t>If Jesus said to go everywhere, and we don’t, IT IS SIN – James 4:17</a:t>
            </a:r>
          </a:p>
          <a:p>
            <a:pPr lvl="1"/>
            <a:r>
              <a:rPr lang="en-US" dirty="0"/>
              <a:t>Even if we are scared, we MUST share the Gospel!</a:t>
            </a:r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D21AE5D0-F95C-4E54-A225-9A8D98D9A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BBF5-5CFF-45DD-A9EC-148A8FFA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Sharing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3A30-242B-45D9-B45A-E8A44F03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(Besides it is God’s Will)</a:t>
            </a:r>
          </a:p>
          <a:p>
            <a:r>
              <a:rPr lang="en-US" dirty="0"/>
              <a:t>1. Doing God’s Will</a:t>
            </a:r>
          </a:p>
          <a:p>
            <a:r>
              <a:rPr lang="en-US" dirty="0"/>
              <a:t>2. Saving Souls – each person has a soul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 We Need to Share the Gospel?</a:t>
            </a:r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2151A17D-6D68-439A-9397-C5C832845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B396-6586-4095-94A4-E602454C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We Don’t Have A Spirit of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7BDF-3070-47A8-8846-E942CBB4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 Timothy 1:6-7</a:t>
            </a:r>
          </a:p>
          <a:p>
            <a:pPr lvl="1"/>
            <a:r>
              <a:rPr lang="en-US" dirty="0"/>
              <a:t>We have nothing to be truly afraid of!</a:t>
            </a:r>
          </a:p>
          <a:p>
            <a:pPr lvl="1"/>
            <a:r>
              <a:rPr lang="en-US" dirty="0"/>
              <a:t>Matthew 10:28 – don’t fear man</a:t>
            </a:r>
          </a:p>
          <a:p>
            <a:pPr lvl="1"/>
            <a:r>
              <a:rPr lang="en-US" dirty="0"/>
              <a:t>Romans 8:31 – If God is for us, . . .</a:t>
            </a:r>
          </a:p>
          <a:p>
            <a:pPr lvl="1"/>
            <a:endParaRPr lang="en-US" dirty="0"/>
          </a:p>
          <a:p>
            <a:r>
              <a:rPr lang="en-US" dirty="0"/>
              <a:t>We Do Have:</a:t>
            </a:r>
          </a:p>
          <a:p>
            <a:pPr lvl="1"/>
            <a:r>
              <a:rPr lang="en-US" dirty="0"/>
              <a:t>Spirit of Power – Philippians 4:13</a:t>
            </a:r>
          </a:p>
          <a:p>
            <a:pPr lvl="1"/>
            <a:r>
              <a:rPr lang="en-US" dirty="0"/>
              <a:t>Spirit of Love – John 3:16, 15:13</a:t>
            </a:r>
          </a:p>
          <a:p>
            <a:pPr lvl="1"/>
            <a:r>
              <a:rPr lang="en-US" dirty="0"/>
              <a:t>Spirit of a Sound Mind – John 8:32, 20:31	[We can know!]</a:t>
            </a:r>
          </a:p>
          <a:p>
            <a:endParaRPr lang="en-US" dirty="0"/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ED68BE7A-EECF-4795-8B95-0D555E10A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E648-B5D7-4015-AA18-3BF1C0CE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We Don’t Have A Spirit of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4B81-C911-4336-845B-54225DC3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afraid of?</a:t>
            </a:r>
          </a:p>
          <a:p>
            <a:pPr lvl="1"/>
            <a:r>
              <a:rPr lang="en-US" dirty="0"/>
              <a:t>God? Reverent fear is the only appropriate type</a:t>
            </a:r>
          </a:p>
          <a:p>
            <a:pPr lvl="1"/>
            <a:r>
              <a:rPr lang="en-US" dirty="0"/>
              <a:t>Anything else?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Stop being afraid!</a:t>
            </a:r>
          </a:p>
          <a:p>
            <a:pPr lvl="1"/>
            <a:r>
              <a:rPr lang="en-US" dirty="0"/>
              <a:t>It will only hinder you spiritually!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Don’t Have A Spirit of Fear!</a:t>
            </a:r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EA78318E-1754-4F4A-8C88-EAEA523F6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115A-75EB-45BD-87B8-CACDB47A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We Don’t Have to Be Ashamed!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B683-BD1B-408B-9303-944C5D52E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Romans 1:16</a:t>
            </a:r>
          </a:p>
          <a:p>
            <a:pPr lvl="1"/>
            <a:r>
              <a:rPr lang="en-US" dirty="0"/>
              <a:t>Context: Romans controlled the whole world</a:t>
            </a:r>
          </a:p>
          <a:p>
            <a:pPr lvl="2"/>
            <a:r>
              <a:rPr lang="en-US" dirty="0"/>
              <a:t>Prophesied in Daniel 2</a:t>
            </a:r>
          </a:p>
          <a:p>
            <a:pPr lvl="2"/>
            <a:r>
              <a:rPr lang="en-US" dirty="0"/>
              <a:t>Had to live in accordance with Roman Law</a:t>
            </a:r>
          </a:p>
          <a:p>
            <a:pPr lvl="1"/>
            <a:r>
              <a:rPr lang="en-US" dirty="0"/>
              <a:t>Paul says regardless, he is not ashamed!</a:t>
            </a:r>
          </a:p>
          <a:p>
            <a:pPr lvl="1"/>
            <a:endParaRPr lang="en-US" dirty="0"/>
          </a:p>
          <a:p>
            <a:r>
              <a:rPr lang="en-US" dirty="0"/>
              <a:t>Ashamed: “Feeling shame, guilt, disgrace”</a:t>
            </a:r>
          </a:p>
          <a:p>
            <a:pPr lvl="1"/>
            <a:r>
              <a:rPr lang="en-US" dirty="0"/>
              <a:t>What would we need to feel ashamed of?</a:t>
            </a:r>
          </a:p>
          <a:p>
            <a:pPr lvl="2"/>
            <a:r>
              <a:rPr lang="en-US" dirty="0"/>
              <a:t>Sin</a:t>
            </a:r>
          </a:p>
          <a:p>
            <a:pPr lvl="2"/>
            <a:r>
              <a:rPr lang="en-US" dirty="0"/>
              <a:t>Imperfections</a:t>
            </a:r>
          </a:p>
          <a:p>
            <a:pPr lvl="1"/>
            <a:r>
              <a:rPr lang="en-US" dirty="0"/>
              <a:t>In Christ, there is no need to feel ashamed!</a:t>
            </a:r>
          </a:p>
          <a:p>
            <a:pPr lvl="1"/>
            <a:r>
              <a:rPr lang="en-US" dirty="0"/>
              <a:t>Matthew 10:32-33 – Ashamed of Jesus, He is ashamed of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9874C-8EC9-4117-AE57-108CB276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2" y="3219450"/>
            <a:ext cx="3219450" cy="704850"/>
          </a:xfrm>
          <a:prstGeom prst="rect">
            <a:avLst/>
          </a:prstGeom>
        </p:spPr>
      </p:pic>
      <p:pic>
        <p:nvPicPr>
          <p:cNvPr id="5" name="Picture 4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EAD0D816-007A-4EA0-8892-50F2A8F0D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785D-76C8-40AE-A681-DA2B83CE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We Don’t Have to Be Ashamed!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82F3-5832-47E7-B9F5-64A0419C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not to feel ashamed?</a:t>
            </a:r>
          </a:p>
          <a:p>
            <a:pPr lvl="1"/>
            <a:r>
              <a:rPr lang="en-US" dirty="0"/>
              <a:t>Power of God unto salvation</a:t>
            </a:r>
          </a:p>
          <a:p>
            <a:pPr lvl="1"/>
            <a:r>
              <a:rPr lang="en-US" dirty="0"/>
              <a:t>To everyone that believeth</a:t>
            </a:r>
          </a:p>
          <a:p>
            <a:pPr lvl="1"/>
            <a:r>
              <a:rPr lang="en-US" dirty="0"/>
              <a:t>To Jew first, also Greek</a:t>
            </a:r>
          </a:p>
          <a:p>
            <a:pPr lvl="1"/>
            <a:r>
              <a:rPr lang="en-US" dirty="0"/>
              <a:t>The Gospel truly is for all!</a:t>
            </a:r>
          </a:p>
          <a:p>
            <a:pPr lvl="2"/>
            <a:r>
              <a:rPr lang="en-US" dirty="0"/>
              <a:t>“The Blessed Gospel is for all”</a:t>
            </a:r>
          </a:p>
          <a:p>
            <a:pPr lvl="2"/>
            <a:r>
              <a:rPr lang="en-US" dirty="0"/>
              <a:t>“I’m not ashamed to own my Lord…”</a:t>
            </a:r>
          </a:p>
          <a:p>
            <a:endParaRPr lang="en-US" dirty="0"/>
          </a:p>
          <a:p>
            <a:r>
              <a:rPr lang="en-US" dirty="0"/>
              <a:t>What are you ashamed of?</a:t>
            </a:r>
          </a:p>
          <a:p>
            <a:pPr lvl="1"/>
            <a:r>
              <a:rPr lang="en-US" dirty="0"/>
              <a:t>God? Don’t be!</a:t>
            </a:r>
          </a:p>
          <a:p>
            <a:pPr lvl="1"/>
            <a:r>
              <a:rPr lang="en-US" dirty="0"/>
              <a:t>Sin? Remove it from your life!</a:t>
            </a:r>
          </a:p>
        </p:txBody>
      </p:sp>
      <p:pic>
        <p:nvPicPr>
          <p:cNvPr id="4" name="Picture 3" descr="A sign in front of a clock&#10;&#10;Description generated with high confidence">
            <a:extLst>
              <a:ext uri="{FF2B5EF4-FFF2-40B4-BE49-F238E27FC236}">
                <a16:creationId xmlns:a16="http://schemas.microsoft.com/office/drawing/2014/main" id="{A73A3AF2-F1A2-46C4-AE89-46A437964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73</TotalTime>
  <Words>645</Words>
  <Application>Microsoft Office PowerPoint</Application>
  <PresentationFormat>Custom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Euphemia</vt:lpstr>
      <vt:lpstr>Serenity 16x9</vt:lpstr>
      <vt:lpstr>Spirit of Fear</vt:lpstr>
      <vt:lpstr>Defined</vt:lpstr>
      <vt:lpstr>What? Why?</vt:lpstr>
      <vt:lpstr>Ecclesiastes 12:13</vt:lpstr>
      <vt:lpstr>Benefits of Sharing the Gospel</vt:lpstr>
      <vt:lpstr>1. We Don’t Have A Spirit of Fear</vt:lpstr>
      <vt:lpstr>1. We Don’t Have A Spirit of Fear</vt:lpstr>
      <vt:lpstr>2. We Don’t Have to Be Ashamed!</vt:lpstr>
      <vt:lpstr>2. We Don’t Have to Be Ashamed!</vt:lpstr>
      <vt:lpstr>3. We Don’t Want Others to be Punished</vt:lpstr>
      <vt:lpstr>3. We Don’t Want Others to be Punished</vt:lpstr>
      <vt:lpstr>Do Your Part</vt:lpstr>
      <vt:lpstr>Steps of Salvation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 of Fear</dc:title>
  <dc:creator>Justin D. Reed</dc:creator>
  <cp:lastModifiedBy>Justin D. Reed</cp:lastModifiedBy>
  <cp:revision>15</cp:revision>
  <dcterms:created xsi:type="dcterms:W3CDTF">2017-07-04T19:23:07Z</dcterms:created>
  <dcterms:modified xsi:type="dcterms:W3CDTF">2017-07-04T20:36:08Z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