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303" r:id="rId5"/>
    <p:sldId id="304" r:id="rId6"/>
    <p:sldId id="305" r:id="rId7"/>
    <p:sldId id="306" r:id="rId8"/>
    <p:sldId id="307" r:id="rId9"/>
    <p:sldId id="308" r:id="rId10"/>
    <p:sldId id="302" r:id="rId11"/>
    <p:sldId id="274" r:id="rId12"/>
    <p:sldId id="299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Sermon on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Ecclesiastes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Ecclesiastes 3:1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Ecclesiastes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Life changes often – wise preparation is needed to make the best of it!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There is a Divine order that pervades human life.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We should seek God’s guidance as we deal with the changing times and seasons.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Man’s true happiness depends on God. </a:t>
            </a:r>
          </a:p>
        </p:txBody>
      </p:sp>
    </p:spTree>
    <p:extLst>
      <p:ext uri="{BB962C8B-B14F-4D97-AF65-F5344CB8AC3E}">
        <p14:creationId xmlns:p14="http://schemas.microsoft.com/office/powerpoint/2010/main" val="228957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solidFill>
                  <a:schemeClr val="bg1"/>
                </a:solidFill>
              </a:rPr>
              <a:t>Next scheduled studies: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Midweek Night Bible Study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Wednesday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 </a:t>
            </a: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Sunday: 11am in the building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Wood Church of Christ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99 Sally Parton Road, Woodbury TN</a:t>
            </a:r>
          </a:p>
          <a:p>
            <a:pPr marL="0" indent="0" algn="ctr">
              <a:buNone/>
            </a:pP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C51AE1-DC6A-4F8A-9F9A-F4EA9E68824C}"/>
              </a:ext>
            </a:extLst>
          </p:cNvPr>
          <p:cNvCxnSpPr>
            <a:cxnSpLocks/>
          </p:cNvCxnSpPr>
          <p:nvPr/>
        </p:nvCxnSpPr>
        <p:spPr>
          <a:xfrm flipH="1">
            <a:off x="185530" y="2597426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FADC9-D4B3-4EFF-BE2E-13B052738743}"/>
              </a:ext>
            </a:extLst>
          </p:cNvPr>
          <p:cNvCxnSpPr>
            <a:cxnSpLocks/>
          </p:cNvCxnSpPr>
          <p:nvPr/>
        </p:nvCxnSpPr>
        <p:spPr>
          <a:xfrm flipH="1">
            <a:off x="145776" y="4313583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9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>
                <a:solidFill>
                  <a:srgbClr val="FFFF00"/>
                </a:solidFill>
              </a:rPr>
              <a:t>Sermon 2017, </a:t>
            </a:r>
            <a:r>
              <a:rPr lang="en-US" dirty="0">
                <a:solidFill>
                  <a:srgbClr val="FFFF00"/>
                </a:solidFill>
              </a:rPr>
              <a:t>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Sermon on Ecclesiastes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In Solomon’s efforts to understand the “true meaning of life,” he sees that good times and bad times come to all – and this repeats every generation.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Solomon is gong to remind us there are some things that are out of control.</a:t>
            </a:r>
          </a:p>
          <a:p>
            <a:r>
              <a:rPr lang="en-US" sz="5000" dirty="0">
                <a:solidFill>
                  <a:schemeClr val="bg1"/>
                </a:solidFill>
              </a:rPr>
              <a:t>In our study [v.1-15], we will see Solomon contemplating the providence of God. </a:t>
            </a: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Times &amp; Seasons Appointed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Ecclesiastes 3:1-8</a:t>
            </a:r>
          </a:p>
          <a:p>
            <a:r>
              <a:rPr lang="en-US" sz="5000" dirty="0">
                <a:solidFill>
                  <a:schemeClr val="bg1"/>
                </a:solidFill>
              </a:rPr>
              <a:t>All the items mentioned we will come to know if we live long enough.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Confirming his assertion made in Ch. 2 | </a:t>
            </a:r>
            <a:br>
              <a:rPr lang="en-US" sz="4200" dirty="0">
                <a:solidFill>
                  <a:schemeClr val="bg1"/>
                </a:solidFill>
              </a:rPr>
            </a:br>
            <a:r>
              <a:rPr lang="en-US" sz="4200" dirty="0">
                <a:solidFill>
                  <a:schemeClr val="bg1"/>
                </a:solidFill>
              </a:rPr>
              <a:t>James 4:13-16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There is a time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To be born and die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Our birth is outside our control/ cannot prevent death – Heb. 9:227 | each has their appointed seasons 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Times &amp; Seasons Appointed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There is a time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To plant and pluck up that which is planted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Farmer can attest | food for future survival depends on knowing when to do either | Luke 8:11-15 | Mt. 15:13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To kill and to heal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Execution of criminals &amp; healing of the sick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Deut. 13:6-10 | Luke 5:31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To break down and build up – tear down dilapidated buildings and build new ones</a:t>
            </a:r>
          </a:p>
        </p:txBody>
      </p:sp>
    </p:spTree>
    <p:extLst>
      <p:ext uri="{BB962C8B-B14F-4D97-AF65-F5344CB8AC3E}">
        <p14:creationId xmlns:p14="http://schemas.microsoft.com/office/powerpoint/2010/main" val="51370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Times &amp; Seasons Appointed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There is a time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To weep and mourn, to laugh and dance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Feelings of the heart | good times &amp; bad come into heart of all | Romans 12:15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To cast away stones and gather stones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To clear a field or to build a fence – time/place for everything!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To embrace and to refrain from embracing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Illicit and legitimate love | Pro. 5:18-21 | 1 Cor. 7:2-5</a:t>
            </a:r>
          </a:p>
        </p:txBody>
      </p:sp>
    </p:spTree>
    <p:extLst>
      <p:ext uri="{BB962C8B-B14F-4D97-AF65-F5344CB8AC3E}">
        <p14:creationId xmlns:p14="http://schemas.microsoft.com/office/powerpoint/2010/main" val="422920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Times &amp; Seasons Appointed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There is a time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To seek and keep, to lose and cast away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In life there are gains and losses | wise know when to exert energy in pursuing wealth &amp; when prudent to submit to loss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To rend and to sew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Rending garments in time of grief; repair when season of grief is over – Genesis 37:29, 34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To be silent and to speak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A time for each | Pro. 15:23 | Pro. 17:28</a:t>
            </a:r>
          </a:p>
        </p:txBody>
      </p:sp>
    </p:spTree>
    <p:extLst>
      <p:ext uri="{BB962C8B-B14F-4D97-AF65-F5344CB8AC3E}">
        <p14:creationId xmlns:p14="http://schemas.microsoft.com/office/powerpoint/2010/main" val="58948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Times &amp; Seasons Appointed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There is a time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To love and have peace, and to hate and have war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Both emotions are common to life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Things to be loved – John 13:34-35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Things to be hated – Proverbs 6:16-19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should depend on things in which we have no ultimate control. </a:t>
            </a:r>
          </a:p>
        </p:txBody>
      </p:sp>
    </p:spTree>
    <p:extLst>
      <p:ext uri="{BB962C8B-B14F-4D97-AF65-F5344CB8AC3E}">
        <p14:creationId xmlns:p14="http://schemas.microsoft.com/office/powerpoint/2010/main" val="426201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Man’s Duty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Because there are laws governing the issues and events and life that are beyond man’s ability to regulate, Solomon asks – Eccl. 3:9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Implies answer is that of Eccl. 1:3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All efforts to circumvent are futile</a:t>
            </a:r>
          </a:p>
          <a:p>
            <a:pPr lvl="1"/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25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Man’s Duty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Eccl. 3:10-15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Man’s need to realize he has a purpose in God’s overall scheme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Man cannot fully appreciate the beauty of God’s overall scheme – not looking at finished product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To help us understand and accept the times and seasons of life, we must view things from eternity's perspective – make the best of hand dealt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Only face what previous have faced – 1 Cor. 10:13</a:t>
            </a:r>
          </a:p>
        </p:txBody>
      </p:sp>
    </p:spTree>
    <p:extLst>
      <p:ext uri="{BB962C8B-B14F-4D97-AF65-F5344CB8AC3E}">
        <p14:creationId xmlns:p14="http://schemas.microsoft.com/office/powerpoint/2010/main" val="330819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14722</TotalTime>
  <Words>713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Sermon on Ecclesiastes 3</vt:lpstr>
      <vt:lpstr>Sermon on Ecclesiastes 3</vt:lpstr>
      <vt:lpstr>1. Times &amp; Seasons Appointed by God</vt:lpstr>
      <vt:lpstr>1. Times &amp; Seasons Appointed by God</vt:lpstr>
      <vt:lpstr>1. Times &amp; Seasons Appointed by God</vt:lpstr>
      <vt:lpstr>1. Times &amp; Seasons Appointed by God</vt:lpstr>
      <vt:lpstr>1. Times &amp; Seasons Appointed by God</vt:lpstr>
      <vt:lpstr>2. Man’s Duty</vt:lpstr>
      <vt:lpstr>2. Man’s Duty</vt:lpstr>
      <vt:lpstr>Ecclesiastes 3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138</cp:revision>
  <dcterms:created xsi:type="dcterms:W3CDTF">2020-03-28T20:11:58Z</dcterms:created>
  <dcterms:modified xsi:type="dcterms:W3CDTF">2020-12-23T01:27:12Z</dcterms:modified>
</cp:coreProperties>
</file>