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6" r:id="rId4"/>
    <p:sldId id="287" r:id="rId5"/>
    <p:sldId id="285" r:id="rId6"/>
    <p:sldId id="288" r:id="rId7"/>
    <p:sldId id="289" r:id="rId8"/>
    <p:sldId id="290" r:id="rId9"/>
    <p:sldId id="291" r:id="rId10"/>
    <p:sldId id="292" r:id="rId11"/>
    <p:sldId id="274" r:id="rId12"/>
    <p:sldId id="28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5300868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Sardis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92416"/>
            <a:ext cx="9144000" cy="1265583"/>
          </a:xfrm>
        </p:spPr>
        <p:txBody>
          <a:bodyPr>
            <a:normAutofit lnSpcReduction="10000"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Revelation 3:1-6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524916-0B91-45DF-AEE7-79C52F4E1D5A}"/>
              </a:ext>
            </a:extLst>
          </p:cNvPr>
          <p:cNvSpPr/>
          <p:nvPr/>
        </p:nvSpPr>
        <p:spPr>
          <a:xfrm rot="16200000">
            <a:off x="-2877493" y="2608512"/>
            <a:ext cx="6790820" cy="17081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5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Live at Five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The Church at Sardis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The works: a reputation of life but are dead!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The command: watch!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The hope: stay clean &amp; overcome!</a:t>
            </a:r>
            <a:endParaRPr lang="en-US" sz="3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60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available online:</a:t>
            </a: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thejustinreedshow.com/</a:t>
            </a:r>
            <a:r>
              <a:rPr lang="en-US" sz="5400" dirty="0" err="1">
                <a:solidFill>
                  <a:schemeClr val="bg1"/>
                </a:solidFill>
              </a:rPr>
              <a:t>bibleresources</a:t>
            </a:r>
            <a:endParaRPr lang="en-US" sz="5400" dirty="0">
              <a:solidFill>
                <a:schemeClr val="bg1"/>
              </a:solidFill>
            </a:endParaRP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Google: Justin Reed Bible</a:t>
            </a:r>
          </a:p>
          <a:p>
            <a:pPr marL="914400" indent="-914400">
              <a:buAutoNum type="arabicPeriod"/>
            </a:pP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found in the ‘Sermons’ section.</a:t>
            </a:r>
          </a:p>
        </p:txBody>
      </p:sp>
    </p:spTree>
    <p:extLst>
      <p:ext uri="{BB962C8B-B14F-4D97-AF65-F5344CB8AC3E}">
        <p14:creationId xmlns:p14="http://schemas.microsoft.com/office/powerpoint/2010/main" val="3600854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2019, 2020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The Church at Sardis – church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Capital of Lydian empire &gt; Hittite &gt; 12C BC</a:t>
            </a:r>
          </a:p>
          <a:p>
            <a:r>
              <a:rPr lang="en-US" sz="5000" dirty="0">
                <a:solidFill>
                  <a:schemeClr val="bg1"/>
                </a:solidFill>
              </a:rPr>
              <a:t>Coins invented here – 660BC</a:t>
            </a:r>
          </a:p>
          <a:p>
            <a:r>
              <a:rPr lang="en-US" sz="5000" dirty="0">
                <a:solidFill>
                  <a:schemeClr val="bg1"/>
                </a:solidFill>
              </a:rPr>
              <a:t>Famous for: military might, trade route, command of plains of </a:t>
            </a:r>
            <a:r>
              <a:rPr lang="en-US" sz="5000" dirty="0" err="1">
                <a:solidFill>
                  <a:schemeClr val="bg1"/>
                </a:solidFill>
              </a:rPr>
              <a:t>Hermus</a:t>
            </a:r>
            <a:r>
              <a:rPr lang="en-US" sz="5000" dirty="0">
                <a:solidFill>
                  <a:schemeClr val="bg1"/>
                </a:solidFill>
              </a:rPr>
              <a:t> (fertile)</a:t>
            </a:r>
          </a:p>
          <a:p>
            <a:r>
              <a:rPr lang="en-US" sz="5000" dirty="0">
                <a:solidFill>
                  <a:schemeClr val="bg1"/>
                </a:solidFill>
              </a:rPr>
              <a:t>Located on outcropping – 1500ft drop</a:t>
            </a:r>
          </a:p>
          <a:p>
            <a:r>
              <a:rPr lang="en-US" sz="5000" dirty="0">
                <a:solidFill>
                  <a:schemeClr val="bg1"/>
                </a:solidFill>
              </a:rPr>
              <a:t>Small land bridge connects</a:t>
            </a:r>
          </a:p>
          <a:p>
            <a:r>
              <a:rPr lang="en-US" sz="5000" dirty="0">
                <a:solidFill>
                  <a:schemeClr val="bg1"/>
                </a:solidFill>
              </a:rPr>
              <a:t>Captured several times (Persians 6C BC)</a:t>
            </a: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28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The Church at Sardis – church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Known for dyed wools, carpets, fabulous wealth</a:t>
            </a:r>
          </a:p>
          <a:p>
            <a:r>
              <a:rPr lang="en-US" sz="5000" dirty="0">
                <a:solidFill>
                  <a:schemeClr val="bg1"/>
                </a:solidFill>
              </a:rPr>
              <a:t>King Croesus was said to carry $600,000,000 out of the city when Cyrus deposed him</a:t>
            </a:r>
          </a:p>
          <a:p>
            <a:r>
              <a:rPr lang="en-US" sz="5000" dirty="0">
                <a:solidFill>
                  <a:schemeClr val="bg1"/>
                </a:solidFill>
              </a:rPr>
              <a:t>Persians learned a way to scale cliff – dropping helmet</a:t>
            </a:r>
          </a:p>
          <a:p>
            <a:r>
              <a:rPr lang="en-US" sz="5000" dirty="0">
                <a:solidFill>
                  <a:schemeClr val="bg1"/>
                </a:solidFill>
              </a:rPr>
              <a:t>When they arrived at the top, no one watching</a:t>
            </a: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789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The Church at Sardis – church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City fell into obscurity when Constantinople became dominant city of the region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Today – only ruins</a:t>
            </a: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849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The Works of Sardis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Jesus’ description of 7 Spirits &amp; 7 Stars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7 – perfect, complete – Jesus was sinless (Heb. 4:15)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7 spirits of God – God’s spirit (John 1:1, 14)</a:t>
            </a:r>
          </a:p>
          <a:p>
            <a:r>
              <a:rPr lang="en-US" sz="5000" dirty="0">
                <a:solidFill>
                  <a:schemeClr val="bg1"/>
                </a:solidFill>
              </a:rPr>
              <a:t>Sardis had a reputation of life, but was dead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Good to have good reputation – Pro. 22:1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Reputation not everything – John 7:24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Sardis was spiritually dead – killed by sin!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Same sin that “killed” prodigal son – Luke 15:24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1 Tim. 5:6</a:t>
            </a:r>
          </a:p>
        </p:txBody>
      </p:sp>
    </p:spTree>
    <p:extLst>
      <p:ext uri="{BB962C8B-B14F-4D97-AF65-F5344CB8AC3E}">
        <p14:creationId xmlns:p14="http://schemas.microsoft.com/office/powerpoint/2010/main" val="279484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The Command to Sardis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Needed to wake up and start watching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Previously conquered for a failure to watch, so it is again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1 Peter 5:8-9 | 1 Cor. 16:13 | 1 Thess. 5:6</a:t>
            </a:r>
          </a:p>
          <a:p>
            <a:r>
              <a:rPr lang="en-US" sz="5000" dirty="0">
                <a:solidFill>
                  <a:schemeClr val="bg1"/>
                </a:solidFill>
              </a:rPr>
              <a:t>Strengthen what remains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Some were alive but about to die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Needed to be strengthened and edified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Strength: Phil. 4:13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We need to strengthen weaker brethren – </a:t>
            </a:r>
            <a:br>
              <a:rPr lang="en-US" sz="3800" dirty="0">
                <a:solidFill>
                  <a:schemeClr val="bg1"/>
                </a:solidFill>
              </a:rPr>
            </a:br>
            <a:r>
              <a:rPr lang="en-US" sz="3800" dirty="0">
                <a:solidFill>
                  <a:schemeClr val="bg1"/>
                </a:solidFill>
              </a:rPr>
              <a:t>Gal. 6:1; Jas. 5:19-20</a:t>
            </a:r>
          </a:p>
        </p:txBody>
      </p:sp>
    </p:spTree>
    <p:extLst>
      <p:ext uri="{BB962C8B-B14F-4D97-AF65-F5344CB8AC3E}">
        <p14:creationId xmlns:p14="http://schemas.microsoft.com/office/powerpoint/2010/main" val="6166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The Command to Sardis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Remember : Hold fast, Repent</a:t>
            </a:r>
          </a:p>
          <a:p>
            <a:pPr lvl="1"/>
            <a:r>
              <a:rPr lang="en-US" sz="3400" dirty="0">
                <a:solidFill>
                  <a:schemeClr val="bg1"/>
                </a:solidFill>
              </a:rPr>
              <a:t>They had heard &amp; received the Gospel</a:t>
            </a:r>
          </a:p>
          <a:p>
            <a:pPr lvl="1"/>
            <a:r>
              <a:rPr lang="en-US" sz="3400" dirty="0">
                <a:solidFill>
                  <a:schemeClr val="bg1"/>
                </a:solidFill>
              </a:rPr>
              <a:t>1 Cor. 15:1-4</a:t>
            </a:r>
          </a:p>
          <a:p>
            <a:pPr lvl="1"/>
            <a:r>
              <a:rPr lang="en-US" sz="3400" dirty="0">
                <a:solidFill>
                  <a:schemeClr val="bg1"/>
                </a:solidFill>
              </a:rPr>
              <a:t>1 Thess. 2:13</a:t>
            </a:r>
          </a:p>
          <a:p>
            <a:r>
              <a:rPr lang="en-US" sz="5000" dirty="0">
                <a:solidFill>
                  <a:schemeClr val="bg1"/>
                </a:solidFill>
              </a:rPr>
              <a:t>If they fail to watch, Jesus will come upon them as a thief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Matt. 24:42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1 Thess. 5:2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Rev. 16:15</a:t>
            </a:r>
          </a:p>
        </p:txBody>
      </p:sp>
    </p:spTree>
    <p:extLst>
      <p:ext uri="{BB962C8B-B14F-4D97-AF65-F5344CB8AC3E}">
        <p14:creationId xmlns:p14="http://schemas.microsoft.com/office/powerpoint/2010/main" val="36593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The Hope of Sardis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A few that had not soiled garments</a:t>
            </a:r>
          </a:p>
          <a:p>
            <a:pPr lvl="1"/>
            <a:r>
              <a:rPr lang="en-US" sz="3400" dirty="0">
                <a:solidFill>
                  <a:schemeClr val="bg1"/>
                </a:solidFill>
              </a:rPr>
              <a:t>White garments = righteousness – Rev. 19:8</a:t>
            </a:r>
          </a:p>
          <a:p>
            <a:pPr lvl="1"/>
            <a:r>
              <a:rPr lang="en-US" sz="3400" dirty="0">
                <a:solidFill>
                  <a:schemeClr val="bg1"/>
                </a:solidFill>
              </a:rPr>
              <a:t>Clothes we must wear to enter kingdom – Matt. 22:11-13</a:t>
            </a:r>
          </a:p>
          <a:p>
            <a:pPr lvl="1"/>
            <a:r>
              <a:rPr lang="en-US" sz="3400" dirty="0">
                <a:solidFill>
                  <a:schemeClr val="bg1"/>
                </a:solidFill>
              </a:rPr>
              <a:t>To defile = stop living a life of righteousness</a:t>
            </a:r>
          </a:p>
          <a:p>
            <a:r>
              <a:rPr lang="en-US" sz="5000" dirty="0">
                <a:solidFill>
                  <a:schemeClr val="bg1"/>
                </a:solidFill>
              </a:rPr>
              <a:t>Walk with Jesus in white = worthy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White = purity &amp; holiness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Heb. 12:14 | 1 John 3:3 | 2 Peter 1:4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The Overcomer is clothed in white (= </a:t>
            </a:r>
            <a:r>
              <a:rPr lang="en-US" sz="4400" dirty="0">
                <a:solidFill>
                  <a:schemeClr val="bg1"/>
                </a:solidFill>
              </a:rPr>
              <a:t>triumph</a:t>
            </a:r>
            <a:r>
              <a:rPr lang="en-US" sz="5000" dirty="0">
                <a:solidFill>
                  <a:schemeClr val="bg1"/>
                </a:solidFill>
              </a:rPr>
              <a:t>)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Rev. 19:11, 14</a:t>
            </a:r>
          </a:p>
        </p:txBody>
      </p:sp>
    </p:spTree>
    <p:extLst>
      <p:ext uri="{BB962C8B-B14F-4D97-AF65-F5344CB8AC3E}">
        <p14:creationId xmlns:p14="http://schemas.microsoft.com/office/powerpoint/2010/main" val="108772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The Hope of Sardis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The Overcomer will not have his name blotted out of the Lamb’s Book of Life, but confessed before God</a:t>
            </a:r>
          </a:p>
          <a:p>
            <a:pPr lvl="1"/>
            <a:r>
              <a:rPr lang="en-US" sz="3400" dirty="0">
                <a:solidFill>
                  <a:schemeClr val="bg1"/>
                </a:solidFill>
              </a:rPr>
              <a:t>Phil. 4:3</a:t>
            </a:r>
          </a:p>
          <a:p>
            <a:pPr lvl="1"/>
            <a:r>
              <a:rPr lang="en-US" sz="3400" dirty="0">
                <a:solidFill>
                  <a:schemeClr val="bg1"/>
                </a:solidFill>
              </a:rPr>
              <a:t>Rev. 21:27</a:t>
            </a:r>
          </a:p>
          <a:p>
            <a:pPr lvl="1"/>
            <a:r>
              <a:rPr lang="en-US" sz="3400" dirty="0">
                <a:solidFill>
                  <a:schemeClr val="bg1"/>
                </a:solidFill>
              </a:rPr>
              <a:t>Matt. 10:32-33</a:t>
            </a:r>
          </a:p>
        </p:txBody>
      </p:sp>
    </p:spTree>
    <p:extLst>
      <p:ext uri="{BB962C8B-B14F-4D97-AF65-F5344CB8AC3E}">
        <p14:creationId xmlns:p14="http://schemas.microsoft.com/office/powerpoint/2010/main" val="86012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14242</TotalTime>
  <Words>565</Words>
  <Application>Microsoft Office PowerPoint</Application>
  <PresentationFormat>Widescreen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Sardis</vt:lpstr>
      <vt:lpstr>The Church at Sardis – church #5</vt:lpstr>
      <vt:lpstr>The Church at Sardis – church #5</vt:lpstr>
      <vt:lpstr>The Church at Sardis – church #5</vt:lpstr>
      <vt:lpstr>1. The Works of Sardis</vt:lpstr>
      <vt:lpstr>2. The Command to Sardis</vt:lpstr>
      <vt:lpstr>2. The Command to Sardis</vt:lpstr>
      <vt:lpstr>3. The Hope of Sardis</vt:lpstr>
      <vt:lpstr>3. The Hope of Sardis</vt:lpstr>
      <vt:lpstr>The Church at Sardis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86</cp:revision>
  <dcterms:created xsi:type="dcterms:W3CDTF">2020-03-28T20:11:58Z</dcterms:created>
  <dcterms:modified xsi:type="dcterms:W3CDTF">2020-09-10T02:09:07Z</dcterms:modified>
</cp:coreProperties>
</file>