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88" r:id="rId12"/>
    <p:sldId id="28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Samson</a:t>
            </a:r>
            <a:br>
              <a:rPr lang="en-US" sz="10300" dirty="0">
                <a:solidFill>
                  <a:schemeClr val="bg1"/>
                </a:solidFill>
              </a:rPr>
            </a:br>
            <a:r>
              <a:rPr lang="en-US" sz="10300" i="1" dirty="0">
                <a:solidFill>
                  <a:schemeClr val="bg1"/>
                </a:solidFill>
              </a:rPr>
              <a:t>the 13</a:t>
            </a:r>
            <a:r>
              <a:rPr lang="en-US" sz="10300" i="1" baseline="30000" dirty="0">
                <a:solidFill>
                  <a:schemeClr val="bg1"/>
                </a:solidFill>
              </a:rPr>
              <a:t>th</a:t>
            </a:r>
            <a:r>
              <a:rPr lang="en-US" sz="10300" i="1" dirty="0">
                <a:solidFill>
                  <a:schemeClr val="bg1"/>
                </a:solidFill>
              </a:rPr>
              <a:t> Judge</a:t>
            </a:r>
            <a:endParaRPr lang="en-US" sz="103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Judges 13-16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 Learned from Samson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7200" dirty="0">
                <a:solidFill>
                  <a:schemeClr val="bg1"/>
                </a:solidFill>
              </a:rPr>
              <a:t>If you vow to God, keep it!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7200" dirty="0">
                <a:solidFill>
                  <a:schemeClr val="bg1"/>
                </a:solidFill>
              </a:rPr>
              <a:t>If you’re being repeatedly tempted, don’t give in!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7200" dirty="0">
                <a:solidFill>
                  <a:schemeClr val="bg1"/>
                </a:solidFill>
              </a:rPr>
              <a:t>Don’t let your previous mistakes derail you!</a:t>
            </a: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6:30pm </a:t>
            </a:r>
            <a:r>
              <a:rPr lang="en-US" sz="6600" dirty="0">
                <a:solidFill>
                  <a:schemeClr val="bg1"/>
                </a:solidFill>
              </a:rPr>
              <a:t>– Matthew 18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with Bill Boyd and Justin Reed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©2019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Background – Chapter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– characteristic of the period of the Judges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2-5 – promise of a son and a vow</a:t>
            </a:r>
          </a:p>
          <a:p>
            <a:r>
              <a:rPr lang="en-US" sz="5000" dirty="0">
                <a:solidFill>
                  <a:schemeClr val="bg1"/>
                </a:solidFill>
              </a:rPr>
              <a:t>6-7 – telling her husband</a:t>
            </a:r>
          </a:p>
          <a:p>
            <a:r>
              <a:rPr lang="en-US" sz="5000" dirty="0">
                <a:solidFill>
                  <a:schemeClr val="bg1"/>
                </a:solidFill>
              </a:rPr>
              <a:t>8-25 – birth of Samson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 – God using him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Marriage – Chapter 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1-4 – finding a wife, God had His Hand in it</a:t>
            </a:r>
          </a:p>
          <a:p>
            <a:r>
              <a:rPr lang="en-US" sz="5000" dirty="0">
                <a:solidFill>
                  <a:schemeClr val="bg1"/>
                </a:solidFill>
              </a:rPr>
              <a:t>5-7 – found and killed a lion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8-9 – finds bees and honey in the carcass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12-14 – tells a riddle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15-17 – wife wears him down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18-20 – Samson gives them as promised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95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Revenge on the Philistines (15)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3-5 – takes 300 foxes, ties their tails together, lights them on fire, sets them loose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he did this because (they said) his wife was given over to his companions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 – kills 1000 men with a donkey’s jawbone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18-19 – God provides water for Samson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47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Delilah – Chapter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– finds harlot, lays with her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– plots to kill Samson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4 – meets and loves Delilah </a:t>
            </a:r>
            <a:r>
              <a:rPr lang="en-US" sz="5000" i="1" dirty="0">
                <a:solidFill>
                  <a:schemeClr val="bg1"/>
                </a:solidFill>
              </a:rPr>
              <a:t>[one sided]</a:t>
            </a:r>
          </a:p>
          <a:p>
            <a:r>
              <a:rPr lang="en-US" sz="5000" dirty="0">
                <a:solidFill>
                  <a:schemeClr val="bg1"/>
                </a:solidFill>
              </a:rPr>
              <a:t>5 – plan: entice Samson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6 –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attempt on his life</a:t>
            </a:r>
          </a:p>
          <a:p>
            <a:r>
              <a:rPr lang="en-US" sz="5000" dirty="0">
                <a:solidFill>
                  <a:schemeClr val="bg1"/>
                </a:solidFill>
              </a:rPr>
              <a:t>7 – won’t give in, gives false answer</a:t>
            </a:r>
          </a:p>
          <a:p>
            <a:r>
              <a:rPr lang="en-US" sz="5000" dirty="0">
                <a:solidFill>
                  <a:schemeClr val="bg1"/>
                </a:solidFill>
              </a:rPr>
              <a:t>8-9 – doesn’t work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43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Delilah – Chapter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10 – Delilah is not happy</a:t>
            </a:r>
          </a:p>
          <a:p>
            <a:r>
              <a:rPr lang="en-US" sz="5000" dirty="0">
                <a:solidFill>
                  <a:schemeClr val="bg1"/>
                </a:solidFill>
              </a:rPr>
              <a:t>11 – new (false) way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 – 2</a:t>
            </a:r>
            <a:r>
              <a:rPr lang="en-US" sz="5000" baseline="30000" dirty="0">
                <a:solidFill>
                  <a:schemeClr val="bg1"/>
                </a:solidFill>
              </a:rPr>
              <a:t>nd</a:t>
            </a:r>
            <a:r>
              <a:rPr lang="en-US" sz="5000" dirty="0">
                <a:solidFill>
                  <a:schemeClr val="bg1"/>
                </a:solidFill>
              </a:rPr>
              <a:t> attempt on his life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 – another idea – 3</a:t>
            </a:r>
            <a:r>
              <a:rPr lang="en-US" sz="5000" baseline="30000" dirty="0">
                <a:solidFill>
                  <a:schemeClr val="bg1"/>
                </a:solidFill>
              </a:rPr>
              <a:t>rd</a:t>
            </a:r>
            <a:r>
              <a:rPr lang="en-US" sz="5000" dirty="0">
                <a:solidFill>
                  <a:schemeClr val="bg1"/>
                </a:solidFill>
              </a:rPr>
              <a:t> attempt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– gets closer to revealing the secret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 – doesn’t work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 – angry at him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8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Delilah – Chapter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16 – pressed him daily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Matthew 4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Psalm 1</a:t>
            </a:r>
          </a:p>
          <a:p>
            <a:r>
              <a:rPr lang="en-US" sz="4600" dirty="0">
                <a:solidFill>
                  <a:schemeClr val="bg1"/>
                </a:solidFill>
              </a:rPr>
              <a:t>17 – gives in and tells secret</a:t>
            </a:r>
          </a:p>
          <a:p>
            <a:r>
              <a:rPr lang="en-US" sz="4600" dirty="0">
                <a:solidFill>
                  <a:schemeClr val="bg1"/>
                </a:solidFill>
              </a:rPr>
              <a:t>18 – plan in action</a:t>
            </a:r>
          </a:p>
          <a:p>
            <a:r>
              <a:rPr lang="en-US" sz="4600" dirty="0">
                <a:solidFill>
                  <a:schemeClr val="bg1"/>
                </a:solidFill>
              </a:rPr>
              <a:t>19 – cut off his hair = loses strength</a:t>
            </a:r>
          </a:p>
          <a:p>
            <a:r>
              <a:rPr lang="en-US" sz="4600" dirty="0">
                <a:solidFill>
                  <a:schemeClr val="bg1"/>
                </a:solidFill>
              </a:rPr>
              <a:t>20 – didn’t know the Lord had left him</a:t>
            </a:r>
          </a:p>
          <a:p>
            <a:r>
              <a:rPr lang="en-US" sz="4600" dirty="0">
                <a:solidFill>
                  <a:schemeClr val="bg1"/>
                </a:solidFill>
              </a:rPr>
              <a:t>21 – plucked out his eyes, took &amp; bound him</a:t>
            </a:r>
          </a:p>
        </p:txBody>
      </p:sp>
    </p:spTree>
    <p:extLst>
      <p:ext uri="{BB962C8B-B14F-4D97-AF65-F5344CB8AC3E}">
        <p14:creationId xmlns:p14="http://schemas.microsoft.com/office/powerpoint/2010/main" val="386639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Delilah – Chapter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22 – hair started to grow </a:t>
            </a:r>
          </a:p>
          <a:p>
            <a:r>
              <a:rPr lang="en-US" sz="5000" dirty="0">
                <a:solidFill>
                  <a:schemeClr val="bg1"/>
                </a:solidFill>
              </a:rPr>
              <a:t>23 – sacrificed to idol Dagon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 – empty praises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 – make a sport of Samson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 – wants to lean upon pillars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27 – 3,000 men and women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28 – pleads with God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254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Delilah – Chapter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29 – regains strength</a:t>
            </a:r>
          </a:p>
          <a:p>
            <a:r>
              <a:rPr lang="en-US" sz="5000" dirty="0">
                <a:solidFill>
                  <a:schemeClr val="bg1"/>
                </a:solidFill>
              </a:rPr>
              <a:t>30 – literally “brought down the house”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Killed more here collectively than in life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Killed himself in the process</a:t>
            </a:r>
          </a:p>
          <a:p>
            <a:r>
              <a:rPr lang="en-US" sz="4600" dirty="0">
                <a:solidFill>
                  <a:schemeClr val="bg1"/>
                </a:solidFill>
              </a:rPr>
              <a:t>31 – buried with father</a:t>
            </a:r>
          </a:p>
          <a:p>
            <a:r>
              <a:rPr lang="en-US" sz="4600" dirty="0">
                <a:solidFill>
                  <a:schemeClr val="bg1"/>
                </a:solidFill>
              </a:rPr>
              <a:t>He judged Israel 20 years</a:t>
            </a:r>
          </a:p>
        </p:txBody>
      </p:sp>
    </p:spTree>
    <p:extLst>
      <p:ext uri="{BB962C8B-B14F-4D97-AF65-F5344CB8AC3E}">
        <p14:creationId xmlns:p14="http://schemas.microsoft.com/office/powerpoint/2010/main" val="156067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9340</TotalTime>
  <Words>519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Samson the 13th Judge</vt:lpstr>
      <vt:lpstr>1. Background – Chapter 13</vt:lpstr>
      <vt:lpstr>2. Marriage – Chapter 14</vt:lpstr>
      <vt:lpstr>3. Revenge on the Philistines (15)</vt:lpstr>
      <vt:lpstr>4. Delilah – Chapter 16</vt:lpstr>
      <vt:lpstr>4. Delilah – Chapter 16</vt:lpstr>
      <vt:lpstr>4. Delilah – Chapter 16</vt:lpstr>
      <vt:lpstr>4. Delilah – Chapter 16</vt:lpstr>
      <vt:lpstr>4. Delilah – Chapter 16</vt:lpstr>
      <vt:lpstr>Lessons Learned from Samson</vt:lpstr>
      <vt:lpstr>Next Scheduled Study: Thursday 6:30pm – Matthew 18 with Bill Boyd and Justin Reed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48</cp:revision>
  <dcterms:created xsi:type="dcterms:W3CDTF">2020-03-28T20:11:58Z</dcterms:created>
  <dcterms:modified xsi:type="dcterms:W3CDTF">2020-06-03T04:22:19Z</dcterms:modified>
</cp:coreProperties>
</file>