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07" r:id="rId4"/>
    <p:sldId id="297" r:id="rId5"/>
    <p:sldId id="308" r:id="rId6"/>
    <p:sldId id="309" r:id="rId7"/>
    <p:sldId id="310" r:id="rId8"/>
    <p:sldId id="311" r:id="rId9"/>
    <p:sldId id="312" r:id="rId10"/>
    <p:sldId id="313" r:id="rId11"/>
    <p:sldId id="314" r:id="rId12"/>
    <p:sldId id="296" r:id="rId13"/>
    <p:sldId id="298" r:id="rId14"/>
    <p:sldId id="28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-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C940D-78CE-4152-BE0C-FD2CE7309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91548"/>
            <a:ext cx="12192000" cy="5314122"/>
          </a:xfrm>
        </p:spPr>
        <p:txBody>
          <a:bodyPr>
            <a:noAutofit/>
          </a:bodyPr>
          <a:lstStyle/>
          <a:p>
            <a:r>
              <a:rPr lang="en-US" sz="10300" dirty="0">
                <a:solidFill>
                  <a:schemeClr val="bg1"/>
                </a:solidFill>
              </a:rPr>
              <a:t>Justification by </a:t>
            </a:r>
            <a:br>
              <a:rPr lang="en-US" sz="10300" dirty="0">
                <a:solidFill>
                  <a:schemeClr val="bg1"/>
                </a:solidFill>
              </a:rPr>
            </a:br>
            <a:r>
              <a:rPr lang="en-US" sz="10300" dirty="0">
                <a:solidFill>
                  <a:schemeClr val="bg1"/>
                </a:solidFill>
              </a:rPr>
              <a:t>Faith Reconciled </a:t>
            </a:r>
            <a:br>
              <a:rPr lang="en-US" sz="10300" dirty="0">
                <a:solidFill>
                  <a:schemeClr val="bg1"/>
                </a:solidFill>
              </a:rPr>
            </a:br>
            <a:r>
              <a:rPr lang="en-US" sz="10300" dirty="0">
                <a:solidFill>
                  <a:schemeClr val="bg1"/>
                </a:solidFill>
              </a:rPr>
              <a:t>with the Promise Made to Israel [2]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605670"/>
            <a:ext cx="12192000" cy="1252330"/>
          </a:xfrm>
        </p:spPr>
        <p:txBody>
          <a:bodyPr>
            <a:normAutofit lnSpcReduction="10000"/>
          </a:bodyPr>
          <a:lstStyle/>
          <a:p>
            <a:r>
              <a:rPr lang="en-US" sz="8800" dirty="0">
                <a:solidFill>
                  <a:schemeClr val="bg1"/>
                </a:solidFill>
              </a:rPr>
              <a:t>Romans 10</a:t>
            </a:r>
          </a:p>
        </p:txBody>
      </p:sp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4. Jews’ Rejection of the Message 18-21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18: P knew Jews had a difficultly accepting it was their fault. Objection №1: not heard; Ps. 19:4 – Jews given the opportunity to obey.</a:t>
            </a:r>
          </a:p>
          <a:p>
            <a:r>
              <a:rPr lang="en-US" sz="5000" dirty="0">
                <a:solidFill>
                  <a:schemeClr val="bg1"/>
                </a:solidFill>
              </a:rPr>
              <a:t>19: №2: not really understand; should have known and understood &gt; all foretold in </a:t>
            </a:r>
            <a:r>
              <a:rPr lang="en-US" sz="5000" dirty="0" err="1">
                <a:solidFill>
                  <a:schemeClr val="bg1"/>
                </a:solidFill>
              </a:rPr>
              <a:t>Scrp</a:t>
            </a:r>
            <a:r>
              <a:rPr lang="en-US" sz="5000" dirty="0">
                <a:solidFill>
                  <a:schemeClr val="bg1"/>
                </a:solidFill>
              </a:rPr>
              <a:t>.</a:t>
            </a:r>
          </a:p>
          <a:p>
            <a:r>
              <a:rPr lang="en-US" sz="5000" dirty="0">
                <a:solidFill>
                  <a:schemeClr val="bg1"/>
                </a:solidFill>
              </a:rPr>
              <a:t>20: Isa. 65:1: rebellious Israel: Gentiles allowed Gospel message to touch their hearts</a:t>
            </a:r>
          </a:p>
        </p:txBody>
      </p:sp>
    </p:spTree>
    <p:extLst>
      <p:ext uri="{BB962C8B-B14F-4D97-AF65-F5344CB8AC3E}">
        <p14:creationId xmlns:p14="http://schemas.microsoft.com/office/powerpoint/2010/main" val="342462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4. Jews’ Rejection of the Message 18-21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21: what was the problem? Stubborn Jews; Isa. 65:2 – nation of Israel’s story was one of unbelief &amp; disobedience</a:t>
            </a:r>
          </a:p>
          <a:p>
            <a:r>
              <a:rPr lang="en-US" sz="5000" cap="small" dirty="0" err="1">
                <a:solidFill>
                  <a:schemeClr val="bg1"/>
                </a:solidFill>
              </a:rPr>
              <a:t>nasb</a:t>
            </a:r>
            <a:r>
              <a:rPr lang="en-US" sz="5000" dirty="0">
                <a:solidFill>
                  <a:schemeClr val="bg1"/>
                </a:solidFill>
              </a:rPr>
              <a:t>: obstinate</a:t>
            </a:r>
          </a:p>
          <a:p>
            <a:r>
              <a:rPr lang="en-US" sz="5000" dirty="0">
                <a:solidFill>
                  <a:schemeClr val="bg1"/>
                </a:solidFill>
              </a:rPr>
              <a:t>Any hope for the Jews? God wraps His loving arms around them in Ch. 11</a:t>
            </a:r>
          </a:p>
        </p:txBody>
      </p:sp>
    </p:spTree>
    <p:extLst>
      <p:ext uri="{BB962C8B-B14F-4D97-AF65-F5344CB8AC3E}">
        <p14:creationId xmlns:p14="http://schemas.microsoft.com/office/powerpoint/2010/main" val="3591866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98783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Lessons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37898"/>
            <a:ext cx="12191998" cy="6602759"/>
          </a:xfrm>
        </p:spPr>
        <p:txBody>
          <a:bodyPr>
            <a:no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We should be like Paul and desire for all to be saved. A daily question should be: “Am I doing something that will bring others to Christ today?”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God’s plan of saving man is perfect. When we preach, we need to preach the same perfect plan. Doing so will get us the same results.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If we fully present the Gospel to someone and they don’t obey, it is only their fault. They cannot blame their failure in this life on anyone but themselves. </a:t>
            </a:r>
          </a:p>
        </p:txBody>
      </p:sp>
    </p:spTree>
    <p:extLst>
      <p:ext uri="{BB962C8B-B14F-4D97-AF65-F5344CB8AC3E}">
        <p14:creationId xmlns:p14="http://schemas.microsoft.com/office/powerpoint/2010/main" val="3932350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</a:rPr>
              <a:t>For a copy of these notes:</a:t>
            </a:r>
            <a:br>
              <a:rPr lang="en-US" sz="6600" dirty="0">
                <a:solidFill>
                  <a:schemeClr val="bg1"/>
                </a:solidFill>
              </a:rPr>
            </a:b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thejustinreedshow.com/bibleresources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b="1" dirty="0">
                <a:solidFill>
                  <a:schemeClr val="bg1"/>
                </a:solidFill>
              </a:rPr>
              <a:t>or</a:t>
            </a:r>
            <a:r>
              <a:rPr lang="en-US" sz="6000" dirty="0">
                <a:solidFill>
                  <a:schemeClr val="bg1"/>
                </a:solidFill>
              </a:rPr>
              <a:t> 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Google: Justin Reed Bible</a:t>
            </a:r>
            <a:br>
              <a:rPr lang="en-US" sz="6600" dirty="0">
                <a:solidFill>
                  <a:schemeClr val="bg1"/>
                </a:solidFill>
              </a:rPr>
            </a:br>
            <a:br>
              <a:rPr lang="en-US" sz="6600">
                <a:solidFill>
                  <a:schemeClr val="bg1"/>
                </a:solidFill>
              </a:rPr>
            </a:br>
            <a:r>
              <a:rPr lang="en-US" sz="6600">
                <a:solidFill>
                  <a:schemeClr val="bg1"/>
                </a:solidFill>
              </a:rPr>
              <a:t>Class </a:t>
            </a:r>
            <a:r>
              <a:rPr lang="en-US" sz="6600" dirty="0">
                <a:solidFill>
                  <a:schemeClr val="bg1"/>
                </a:solidFill>
              </a:rPr>
              <a:t>Notes &gt; Notes &amp; PowerPoint</a:t>
            </a:r>
          </a:p>
        </p:txBody>
      </p:sp>
    </p:spTree>
    <p:extLst>
      <p:ext uri="{BB962C8B-B14F-4D97-AF65-F5344CB8AC3E}">
        <p14:creationId xmlns:p14="http://schemas.microsoft.com/office/powerpoint/2010/main" val="37407991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D7EE40-CFB1-411B-B9A5-3D4A940C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Sermon © 2021 Justin D. Reed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Presentation © 2021 Justin D. Reed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Provided free through Justin Reed’s Bible 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 Office Box 292, Woodbury TN 37190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thejustinreedshow.com/</a:t>
            </a:r>
            <a:r>
              <a:rPr lang="en-US" dirty="0" err="1">
                <a:solidFill>
                  <a:srgbClr val="FFFF00"/>
                </a:solidFill>
              </a:rPr>
              <a:t>bibleresources</a:t>
            </a: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“To God be the Glory!”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126</a:t>
            </a:r>
          </a:p>
        </p:txBody>
      </p:sp>
    </p:spTree>
    <p:extLst>
      <p:ext uri="{BB962C8B-B14F-4D97-AF65-F5344CB8AC3E}">
        <p14:creationId xmlns:p14="http://schemas.microsoft.com/office/powerpoint/2010/main" val="337209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1998" cy="7513983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1: Depicting the Gentiles; thesis: 1:16</a:t>
            </a:r>
          </a:p>
          <a:p>
            <a:r>
              <a:rPr lang="en-US" sz="4000" dirty="0">
                <a:solidFill>
                  <a:schemeClr val="bg1"/>
                </a:solidFill>
              </a:rPr>
              <a:t>2: What About the Jews?</a:t>
            </a:r>
          </a:p>
          <a:p>
            <a:r>
              <a:rPr lang="en-US" sz="4000" dirty="0">
                <a:solidFill>
                  <a:schemeClr val="bg1"/>
                </a:solidFill>
              </a:rPr>
              <a:t>3: A Worldwide Dilemma</a:t>
            </a:r>
          </a:p>
          <a:p>
            <a:r>
              <a:rPr lang="en-US" sz="4000" dirty="0">
                <a:solidFill>
                  <a:schemeClr val="bg1"/>
                </a:solidFill>
              </a:rPr>
              <a:t>4: Abraham: the Man of Faith</a:t>
            </a:r>
          </a:p>
          <a:p>
            <a:r>
              <a:rPr lang="en-US" sz="4000" dirty="0">
                <a:solidFill>
                  <a:schemeClr val="bg1"/>
                </a:solidFill>
              </a:rPr>
              <a:t>5: The Blessing of Peace</a:t>
            </a:r>
          </a:p>
          <a:p>
            <a:r>
              <a:rPr lang="en-US" sz="4000" dirty="0">
                <a:solidFill>
                  <a:schemeClr val="bg1"/>
                </a:solidFill>
              </a:rPr>
              <a:t>6: Having Died, We Live</a:t>
            </a:r>
          </a:p>
          <a:p>
            <a:r>
              <a:rPr lang="en-US" sz="4000" dirty="0">
                <a:solidFill>
                  <a:schemeClr val="bg1"/>
                </a:solidFill>
              </a:rPr>
              <a:t>7: Dead, but Joined to Christ</a:t>
            </a:r>
          </a:p>
          <a:p>
            <a:r>
              <a:rPr lang="en-US" sz="4000" dirty="0">
                <a:solidFill>
                  <a:schemeClr val="bg1"/>
                </a:solidFill>
              </a:rPr>
              <a:t>8: Glorified with Christ</a:t>
            </a:r>
          </a:p>
          <a:p>
            <a:r>
              <a:rPr lang="en-US" sz="4000" dirty="0">
                <a:solidFill>
                  <a:schemeClr val="bg1"/>
                </a:solidFill>
              </a:rPr>
              <a:t>9: Justification by Faith Reconciled with the Promise Made to Israel, Part 1</a:t>
            </a:r>
          </a:p>
        </p:txBody>
      </p:sp>
    </p:spTree>
    <p:extLst>
      <p:ext uri="{BB962C8B-B14F-4D97-AF65-F5344CB8AC3E}">
        <p14:creationId xmlns:p14="http://schemas.microsoft.com/office/powerpoint/2010/main" val="1141339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Romans 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Paul has not been to R when he writes, in Acts 20:2-3. He makes it there ~4yrs later</a:t>
            </a:r>
          </a:p>
          <a:p>
            <a:r>
              <a:rPr lang="en-US" sz="5000" dirty="0">
                <a:solidFill>
                  <a:schemeClr val="bg1"/>
                </a:solidFill>
              </a:rPr>
              <a:t>Church comprised of Jewish Christians &amp; Gentile Christians – clash of cultures now one in Christ</a:t>
            </a:r>
          </a:p>
          <a:p>
            <a:r>
              <a:rPr lang="en-US" sz="5000" dirty="0">
                <a:solidFill>
                  <a:schemeClr val="bg1"/>
                </a:solidFill>
              </a:rPr>
              <a:t>Ch. 9 begins a discussion showing how Israel had the ability to be justified in a sense. Ch. 10 continues that thought with a plea. </a:t>
            </a:r>
          </a:p>
        </p:txBody>
      </p:sp>
    </p:spTree>
    <p:extLst>
      <p:ext uri="{BB962C8B-B14F-4D97-AF65-F5344CB8AC3E}">
        <p14:creationId xmlns:p14="http://schemas.microsoft.com/office/powerpoint/2010/main" val="1427089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 fontScale="90000"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P’s Desire for the Jews’ Salvation 1-4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1: Brethren – Chr.; Them – Jews. Phillips: “From the bottom of my heart.” Are we the same?</a:t>
            </a:r>
          </a:p>
          <a:p>
            <a:r>
              <a:rPr lang="en-US" sz="5000" dirty="0">
                <a:solidFill>
                  <a:schemeClr val="bg1"/>
                </a:solidFill>
              </a:rPr>
              <a:t>2: testify: bear witness on the basis of first-hand knowledge; zeal: </a:t>
            </a:r>
            <a:r>
              <a:rPr lang="en-US" sz="5000" dirty="0" err="1">
                <a:solidFill>
                  <a:schemeClr val="bg1"/>
                </a:solidFill>
              </a:rPr>
              <a:t>zēlos</a:t>
            </a:r>
            <a:r>
              <a:rPr lang="en-US" sz="5000" dirty="0">
                <a:solidFill>
                  <a:schemeClr val="bg1"/>
                </a:solidFill>
              </a:rPr>
              <a:t>: to boil, be hot</a:t>
            </a:r>
          </a:p>
          <a:p>
            <a:r>
              <a:rPr lang="en-US" sz="5000" dirty="0">
                <a:solidFill>
                  <a:schemeClr val="bg1"/>
                </a:solidFill>
              </a:rPr>
              <a:t>3: favorite hymn of many: “I Did it My Way”</a:t>
            </a:r>
          </a:p>
          <a:p>
            <a:r>
              <a:rPr lang="en-US" sz="5000" dirty="0">
                <a:solidFill>
                  <a:schemeClr val="bg1"/>
                </a:solidFill>
              </a:rPr>
              <a:t>4: end: termination; McCord: goal</a:t>
            </a:r>
          </a:p>
        </p:txBody>
      </p:sp>
    </p:spTree>
    <p:extLst>
      <p:ext uri="{BB962C8B-B14F-4D97-AF65-F5344CB8AC3E}">
        <p14:creationId xmlns:p14="http://schemas.microsoft.com/office/powerpoint/2010/main" val="425138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 fontScale="90000"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Faith as the Basis for Salvation 5-13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5: cannot attain righteousness by law-keeping; shall live – will find life, Lev. 18:5</a:t>
            </a:r>
          </a:p>
          <a:p>
            <a:r>
              <a:rPr lang="en-US" sz="5000" dirty="0">
                <a:solidFill>
                  <a:schemeClr val="bg1"/>
                </a:solidFill>
              </a:rPr>
              <a:t>6-8: Abyss: bottomless; Heaven – highest; almost duplicates Deut. 30:11-14; don’t have to do superhuman tasks, ascend high or low, to find righteousness</a:t>
            </a:r>
          </a:p>
          <a:p>
            <a:r>
              <a:rPr lang="en-US" sz="5000" dirty="0">
                <a:solidFill>
                  <a:schemeClr val="bg1"/>
                </a:solidFill>
              </a:rPr>
              <a:t>9: [1] praying for Israel’s salvation; [9] how to be saved. Fact: God raised Jesus from dead.</a:t>
            </a:r>
          </a:p>
        </p:txBody>
      </p:sp>
    </p:spTree>
    <p:extLst>
      <p:ext uri="{BB962C8B-B14F-4D97-AF65-F5344CB8AC3E}">
        <p14:creationId xmlns:p14="http://schemas.microsoft.com/office/powerpoint/2010/main" val="1262034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 fontScale="90000"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Faith as the Basis for Salvation 5-13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10: in </a:t>
            </a:r>
            <a:r>
              <a:rPr lang="en-US" sz="5000" dirty="0" err="1">
                <a:solidFill>
                  <a:schemeClr val="bg1"/>
                </a:solidFill>
              </a:rPr>
              <a:t>nat’l</a:t>
            </a:r>
            <a:r>
              <a:rPr lang="en-US" sz="5000" dirty="0">
                <a:solidFill>
                  <a:schemeClr val="bg1"/>
                </a:solidFill>
              </a:rPr>
              <a:t> &amp; chron. order; same purpose: to be saved, justified; does not teach ‘faith only’</a:t>
            </a:r>
          </a:p>
          <a:p>
            <a:r>
              <a:rPr lang="en-US" sz="5000" dirty="0">
                <a:solidFill>
                  <a:schemeClr val="bg1"/>
                </a:solidFill>
              </a:rPr>
              <a:t>11: back to Isa. 28:16</a:t>
            </a:r>
          </a:p>
          <a:p>
            <a:r>
              <a:rPr lang="en-US" sz="5000" dirty="0">
                <a:solidFill>
                  <a:schemeClr val="bg1"/>
                </a:solidFill>
              </a:rPr>
              <a:t>12: 3:22 no distinction on basis for need of salvation. Here, no distinction on basis of salvation.</a:t>
            </a:r>
          </a:p>
          <a:p>
            <a:r>
              <a:rPr lang="en-US" sz="5000" dirty="0">
                <a:solidFill>
                  <a:schemeClr val="bg1"/>
                </a:solidFill>
              </a:rPr>
              <a:t>13: call: invoke Name for help; Joel 2:32; Peter: Ac. 2:22 then commands baptism, 38</a:t>
            </a:r>
          </a:p>
        </p:txBody>
      </p:sp>
    </p:spTree>
    <p:extLst>
      <p:ext uri="{BB962C8B-B14F-4D97-AF65-F5344CB8AC3E}">
        <p14:creationId xmlns:p14="http://schemas.microsoft.com/office/powerpoint/2010/main" val="3222920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3. Need for Preaching to Produce Faith 	14-17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God’s plan for creating faith in people’s hearts; since it is God’s plan, it is perfect.</a:t>
            </a:r>
          </a:p>
          <a:p>
            <a:r>
              <a:rPr lang="en-US" sz="5000" dirty="0">
                <a:solidFill>
                  <a:schemeClr val="bg1"/>
                </a:solidFill>
              </a:rPr>
              <a:t>14,15a: implied answer: “</a:t>
            </a:r>
            <a:r>
              <a:rPr lang="en-US" sz="5000" i="1" dirty="0">
                <a:solidFill>
                  <a:schemeClr val="bg1"/>
                </a:solidFill>
              </a:rPr>
              <a:t>they can’t!</a:t>
            </a:r>
            <a:r>
              <a:rPr lang="en-US" sz="5000" dirty="0">
                <a:solidFill>
                  <a:schemeClr val="bg1"/>
                </a:solidFill>
              </a:rPr>
              <a:t>”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1. Divine commission: preach &gt; sent?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2. Preaching the Gospel: hear w/o preacher? [Herald in GK, not just in pulpit]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3. Hearing w/ understanding &amp; acceptance: believe in not heard?</a:t>
            </a:r>
          </a:p>
        </p:txBody>
      </p:sp>
    </p:spTree>
    <p:extLst>
      <p:ext uri="{BB962C8B-B14F-4D97-AF65-F5344CB8AC3E}">
        <p14:creationId xmlns:p14="http://schemas.microsoft.com/office/powerpoint/2010/main" val="4165244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3. Need for Preaching to Produce Faith 	14-17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P wrote in a day when many didn’t read. Hear, hearing, heard – GK – acoustic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4. Response in obedient faith: call on Him not believed?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5. Calling on the name of the Lord</a:t>
            </a:r>
          </a:p>
          <a:p>
            <a:r>
              <a:rPr lang="en-US" sz="5000" dirty="0">
                <a:solidFill>
                  <a:schemeClr val="bg1"/>
                </a:solidFill>
              </a:rPr>
              <a:t>15b: Isa. 52:7: bringing good news of release from Babylonian captivity</a:t>
            </a:r>
          </a:p>
        </p:txBody>
      </p:sp>
    </p:spTree>
    <p:extLst>
      <p:ext uri="{BB962C8B-B14F-4D97-AF65-F5344CB8AC3E}">
        <p14:creationId xmlns:p14="http://schemas.microsoft.com/office/powerpoint/2010/main" val="3787635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3. Need for Preaching to Produce Faith 	14-17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16: they: Jews: did not hear all the good news; heed: </a:t>
            </a:r>
            <a:r>
              <a:rPr lang="en-US" sz="5000" i="1" dirty="0">
                <a:solidFill>
                  <a:schemeClr val="bg1"/>
                </a:solidFill>
              </a:rPr>
              <a:t>heart </a:t>
            </a:r>
            <a:r>
              <a:rPr lang="en-US" sz="5000" dirty="0">
                <a:solidFill>
                  <a:schemeClr val="bg1"/>
                </a:solidFill>
              </a:rPr>
              <a:t>+ </a:t>
            </a:r>
            <a:r>
              <a:rPr lang="en-US" sz="5000" i="1" dirty="0">
                <a:solidFill>
                  <a:schemeClr val="bg1"/>
                </a:solidFill>
              </a:rPr>
              <a:t>under</a:t>
            </a:r>
            <a:r>
              <a:rPr lang="en-US" sz="5000" dirty="0">
                <a:solidFill>
                  <a:schemeClr val="bg1"/>
                </a:solidFill>
              </a:rPr>
              <a:t>: submission &amp; obedience</a:t>
            </a:r>
          </a:p>
          <a:p>
            <a:r>
              <a:rPr lang="en-US" sz="5000" dirty="0">
                <a:solidFill>
                  <a:schemeClr val="bg1"/>
                </a:solidFill>
              </a:rPr>
              <a:t>17: perfect plan – what messed it up? The Jews themselves</a:t>
            </a:r>
          </a:p>
        </p:txBody>
      </p:sp>
    </p:spTree>
    <p:extLst>
      <p:ext uri="{BB962C8B-B14F-4D97-AF65-F5344CB8AC3E}">
        <p14:creationId xmlns:p14="http://schemas.microsoft.com/office/powerpoint/2010/main" val="1077717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17648</TotalTime>
  <Words>898</Words>
  <Application>Microsoft Office PowerPoint</Application>
  <PresentationFormat>Widescreen</PresentationFormat>
  <Paragraphs>62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Justification by  Faith Reconciled  with the Promise Made to Israel [2]</vt:lpstr>
      <vt:lpstr>PowerPoint Presentation</vt:lpstr>
      <vt:lpstr>Romans 10</vt:lpstr>
      <vt:lpstr>1. P’s Desire for the Jews’ Salvation 1-4</vt:lpstr>
      <vt:lpstr>2. Faith as the Basis for Salvation 5-13</vt:lpstr>
      <vt:lpstr>2. Faith as the Basis for Salvation 5-13</vt:lpstr>
      <vt:lpstr>3. Need for Preaching to Produce Faith  14-17</vt:lpstr>
      <vt:lpstr>3. Need for Preaching to Produce Faith  14-17</vt:lpstr>
      <vt:lpstr>3. Need for Preaching to Produce Faith  14-17</vt:lpstr>
      <vt:lpstr>4. Jews’ Rejection of the Message 18-21</vt:lpstr>
      <vt:lpstr>4. Jews’ Rejection of the Message 18-21</vt:lpstr>
      <vt:lpstr>Lessons</vt:lpstr>
      <vt:lpstr>For a copy of these notes:  thejustinreedshow.com/bibleresources or  Google: Justin Reed Bible  Class Notes &gt; Notes &amp;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285</cp:revision>
  <dcterms:created xsi:type="dcterms:W3CDTF">2020-03-28T20:11:58Z</dcterms:created>
  <dcterms:modified xsi:type="dcterms:W3CDTF">2021-03-16T02:24:04Z</dcterms:modified>
</cp:coreProperties>
</file>