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493D1F-206F-47A7-BE42-114DF917AC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33040A-4000-4E7E-B2CC-904001AACC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7C2904-72E2-4AEF-B703-2ABB330CE1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031AF-337E-4893-BEB6-93A58FC1D49D}" type="datetimeFigureOut">
              <a:rPr lang="en-US" smtClean="0"/>
              <a:t>7/6/2019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91383A-2D61-4C2F-8777-EA6BC35232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8989BC-F4F8-4877-A86A-9393D47B96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7644D-1BAF-4117-B92F-ECF9A760E2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968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777ED3-D999-48C2-BEB7-6DCA953869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F60C24-A828-4792-A764-A953097BFA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F44D94-0B1A-4D05-879E-FD784F4F97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031AF-337E-4893-BEB6-93A58FC1D49D}" type="datetimeFigureOut">
              <a:rPr lang="en-US" smtClean="0"/>
              <a:t>7/6/2019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A4B4EA-386A-4154-AE48-3928D281DB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8035CA-CB3D-474D-A872-9FF7A618E7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7644D-1BAF-4117-B92F-ECF9A760E2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638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9C8333F-A667-47CC-9B43-42A38E43C23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53598E-8F51-4F51-8A23-6F0A7DDAF7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CD5EBF-AA7D-4676-9DD1-AC58446920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031AF-337E-4893-BEB6-93A58FC1D49D}" type="datetimeFigureOut">
              <a:rPr lang="en-US" smtClean="0"/>
              <a:t>7/6/2019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7D0AE2-77B0-4DEB-A101-794AFD6B9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26F26E-94B3-412B-9C25-6D0EEAF032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7644D-1BAF-4117-B92F-ECF9A760E2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614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FD4204-A524-460E-9E18-1BEBD53DFB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7D2C1B-B2EC-47CA-AEAF-7CD434B97E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A727A5-03CA-4A26-8B5A-110758DDF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031AF-337E-4893-BEB6-93A58FC1D49D}" type="datetimeFigureOut">
              <a:rPr lang="en-US" smtClean="0"/>
              <a:t>7/6/2019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9A4AE5-782D-4109-8E3E-9D9BEED87C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E35D99-B948-4CF2-9300-89483378C6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7644D-1BAF-4117-B92F-ECF9A760E2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973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ACC7AE-F4C1-4BEC-8814-384B49DE12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A4401A-B496-4271-BE38-C79A901869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BC228A-C228-4D36-8643-D50827D4DC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031AF-337E-4893-BEB6-93A58FC1D49D}" type="datetimeFigureOut">
              <a:rPr lang="en-US" smtClean="0"/>
              <a:t>7/6/2019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546A8C-DD14-4F62-BE78-F5FA685067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8D9346-AF57-4A3B-92D9-0AC4089C59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7644D-1BAF-4117-B92F-ECF9A760E2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946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5FC464-A758-4CF2-9A84-C3BE233CFE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AA1076-CDFF-459D-A494-CA2D41C20A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AC083D-03D9-46F9-97A9-48E0B7056F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2ECC43-DD2D-40C6-AF07-B335DFCD84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031AF-337E-4893-BEB6-93A58FC1D49D}" type="datetimeFigureOut">
              <a:rPr lang="en-US" smtClean="0"/>
              <a:t>7/6/2019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403488-906F-4C0E-A3E3-5208E9F25D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323084-C115-4EE0-A1E7-6681A98EE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7644D-1BAF-4117-B92F-ECF9A760E2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617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0F4679-2277-459E-A7A1-19DFE5528E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5FE13D-B0AA-4D2F-A0E1-04867D8D09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C7DEBC-DFC6-4A77-A2C6-E3B81882CA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5C0BDF4-BF7C-432E-8874-0ABA4240C98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506E2B1-032C-47EC-9AD8-EFB5C0C293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2BCA06A-BD23-4893-A9B0-6D51102344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031AF-337E-4893-BEB6-93A58FC1D49D}" type="datetimeFigureOut">
              <a:rPr lang="en-US" smtClean="0"/>
              <a:t>7/6/2019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A42D0E9-08C4-4516-A7BD-0E243C3507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3DA7CED-BF3A-40A5-8771-AC3DC8FA42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7644D-1BAF-4117-B92F-ECF9A760E2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329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1D397D-DAD8-4040-BDB3-BACA157D4D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5E5D72D-EBD9-4F8A-B5AC-8529FB7135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031AF-337E-4893-BEB6-93A58FC1D49D}" type="datetimeFigureOut">
              <a:rPr lang="en-US" smtClean="0"/>
              <a:t>7/6/2019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E15197-FEE4-4422-9837-8026D5D8D1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F5DE947-9DE2-4D8F-BB95-5EF90407F9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7644D-1BAF-4117-B92F-ECF9A760E2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919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1A4ADB5-23C7-4EA5-B52F-1F2516D7D2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031AF-337E-4893-BEB6-93A58FC1D49D}" type="datetimeFigureOut">
              <a:rPr lang="en-US" smtClean="0"/>
              <a:t>7/6/2019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A057CE9-9DAE-4783-9A1C-81F693E004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FBECC3-71DB-4D26-A706-77B74BDD41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7644D-1BAF-4117-B92F-ECF9A760E2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737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85B80-31FC-41BC-9059-D4B14C7CB9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17ACD6-5AA7-4B4F-9186-B3A0CBCB2B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31DBE7-3974-49E9-901A-D2892FEEAA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C656A6-85C9-4A8C-969F-EB6AE3BB0C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031AF-337E-4893-BEB6-93A58FC1D49D}" type="datetimeFigureOut">
              <a:rPr lang="en-US" smtClean="0"/>
              <a:t>7/6/2019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93F5F5-D5D6-4E7C-8E3B-CE1647AECB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1A071B-FA99-4047-8736-96197F6AAA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7644D-1BAF-4117-B92F-ECF9A760E2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491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FD01E0-8276-4C03-AB64-C17F9D4079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7BEF53B-62B3-485A-B8C2-557EF934F0C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01B1F4-68F4-434F-A8AB-6EC7074291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B69E93-85FF-49E2-8C78-22F7F07784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031AF-337E-4893-BEB6-93A58FC1D49D}" type="datetimeFigureOut">
              <a:rPr lang="en-US" smtClean="0"/>
              <a:t>7/6/2019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F19ACC-4E1E-4D7B-BCC9-9D622DE481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60657D-8FF1-4B6A-9C6B-81DDE4F2E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7644D-1BAF-4117-B92F-ECF9A760E2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308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2B8BC2B-D4F6-43BE-8A08-4300825E6B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BBE844-5B80-49EE-95FD-EB7F62ED6B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595265-439C-4A4F-A176-3171187174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A031AF-337E-4893-BEB6-93A58FC1D49D}" type="datetimeFigureOut">
              <a:rPr lang="en-US" smtClean="0"/>
              <a:t>7/6/2019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68C100-9B65-4C9D-96E9-3B9C6F00EF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A6FEE1-78B1-4979-91CF-557CA424E5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57644D-1BAF-4117-B92F-ECF9A760E2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890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5011479C-2A11-45E0-B886-771A5D7034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5202238"/>
            <a:ext cx="9144000" cy="1655762"/>
          </a:xfrm>
        </p:spPr>
        <p:txBody>
          <a:bodyPr>
            <a:normAutofit/>
          </a:bodyPr>
          <a:lstStyle/>
          <a:p>
            <a:pPr algn="l"/>
            <a:r>
              <a:rPr lang="en-US" sz="2000" dirty="0"/>
              <a:t>Short Mountain Bible Camp</a:t>
            </a:r>
          </a:p>
          <a:p>
            <a:pPr algn="l"/>
            <a:r>
              <a:rPr lang="en-US" sz="2000" dirty="0"/>
              <a:t>Justin D. Reed</a:t>
            </a:r>
          </a:p>
        </p:txBody>
      </p:sp>
      <p:pic>
        <p:nvPicPr>
          <p:cNvPr id="1030" name="Picture 6" descr="Image result for rescue">
            <a:extLst>
              <a:ext uri="{FF2B5EF4-FFF2-40B4-BE49-F238E27FC236}">
                <a16:creationId xmlns:a16="http://schemas.microsoft.com/office/drawing/2014/main" id="{E00E6C74-A71B-403C-B108-62231CBE8A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6775" y="0"/>
            <a:ext cx="537845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8516B059-384D-4F44-8E44-FBF7F3011071}"/>
              </a:ext>
            </a:extLst>
          </p:cNvPr>
          <p:cNvSpPr/>
          <p:nvPr/>
        </p:nvSpPr>
        <p:spPr>
          <a:xfrm>
            <a:off x="3856382" y="3987752"/>
            <a:ext cx="447923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Me </a:t>
            </a:r>
            <a:r>
              <a:rPr lang="en-US" sz="5400" b="0" cap="none" spc="0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From</a:t>
            </a:r>
            <a:r>
              <a:rPr lang="en-US" sz="5400" b="0" cap="none" spc="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Sin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43F38F1-827D-4CFC-9C9F-6F0BBFC032AB}"/>
              </a:ext>
            </a:extLst>
          </p:cNvPr>
          <p:cNvSpPr/>
          <p:nvPr/>
        </p:nvSpPr>
        <p:spPr>
          <a:xfrm>
            <a:off x="4075928" y="5876188"/>
            <a:ext cx="404014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Romans 6:6-7</a:t>
            </a:r>
          </a:p>
        </p:txBody>
      </p:sp>
    </p:spTree>
    <p:extLst>
      <p:ext uri="{BB962C8B-B14F-4D97-AF65-F5344CB8AC3E}">
        <p14:creationId xmlns:p14="http://schemas.microsoft.com/office/powerpoint/2010/main" val="37706551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AC5B42-89FB-4AFE-9E70-F29B225A7F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Way of Escape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6218EE-F37D-471D-992F-8C05D9354B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Hear – Romans 10:17</a:t>
            </a:r>
          </a:p>
          <a:p>
            <a:r>
              <a:rPr lang="en-US" sz="3600" dirty="0"/>
              <a:t>Believe – Mark 16:16</a:t>
            </a:r>
          </a:p>
          <a:p>
            <a:r>
              <a:rPr lang="en-US" sz="3600" dirty="0"/>
              <a:t>Repent – Luke 13:3, 5</a:t>
            </a:r>
          </a:p>
          <a:p>
            <a:r>
              <a:rPr lang="en-US" sz="3600" dirty="0"/>
              <a:t>Confess – Matthew 10:32-33</a:t>
            </a:r>
          </a:p>
          <a:p>
            <a:r>
              <a:rPr lang="en-US" sz="3600" dirty="0"/>
              <a:t>Baptism – Mark 16:16</a:t>
            </a:r>
          </a:p>
          <a:p>
            <a:r>
              <a:rPr lang="en-US" sz="3600" dirty="0"/>
              <a:t>Faithful – Revelation 2:10</a:t>
            </a:r>
          </a:p>
        </p:txBody>
      </p:sp>
      <p:pic>
        <p:nvPicPr>
          <p:cNvPr id="4" name="Picture 2" descr="Image result for rescue">
            <a:extLst>
              <a:ext uri="{FF2B5EF4-FFF2-40B4-BE49-F238E27FC236}">
                <a16:creationId xmlns:a16="http://schemas.microsoft.com/office/drawing/2014/main" id="{F33C0EDB-0C54-4C7D-A0E5-C53FD88BE2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8053" y="5208104"/>
            <a:ext cx="1293947" cy="1649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69234F2-CB20-4305-B99D-A11DB2B320A1}"/>
              </a:ext>
            </a:extLst>
          </p:cNvPr>
          <p:cNvSpPr txBox="1"/>
          <p:nvPr/>
        </p:nvSpPr>
        <p:spPr>
          <a:xfrm>
            <a:off x="7341704" y="365125"/>
            <a:ext cx="428045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“There </a:t>
            </a:r>
            <a:r>
              <a:rPr lang="en-US" sz="4000" dirty="0" err="1"/>
              <a:t>ain’t</a:t>
            </a:r>
            <a:r>
              <a:rPr lang="en-US" sz="4000" dirty="0"/>
              <a:t> nothing going to come up today that me and the Lord can’t handle.”</a:t>
            </a:r>
          </a:p>
          <a:p>
            <a:pPr algn="ctr"/>
            <a:r>
              <a:rPr lang="en-US" sz="2000" dirty="0"/>
              <a:t>(sign on Roy Acuff’s dressing room at the Grand Ole Opry House)</a:t>
            </a:r>
          </a:p>
        </p:txBody>
      </p:sp>
    </p:spTree>
    <p:extLst>
      <p:ext uri="{BB962C8B-B14F-4D97-AF65-F5344CB8AC3E}">
        <p14:creationId xmlns:p14="http://schemas.microsoft.com/office/powerpoint/2010/main" val="3474142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5B13C2-66D2-4FAE-99D5-8E45A15417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58FAC8C2-9EAA-4BB6-8CB0-ED5D47C67D6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32522"/>
            <a:ext cx="9122417" cy="2616372"/>
          </a:xfrm>
          <a:prstGeom prst="rect">
            <a:avLst/>
          </a:prstGeom>
        </p:spPr>
      </p:pic>
      <p:pic>
        <p:nvPicPr>
          <p:cNvPr id="2050" name="Picture 2" descr="Image result for rescue">
            <a:extLst>
              <a:ext uri="{FF2B5EF4-FFF2-40B4-BE49-F238E27FC236}">
                <a16:creationId xmlns:a16="http://schemas.microsoft.com/office/drawing/2014/main" id="{C8B01874-0709-4258-B541-736B6EB2B5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8053" y="5208104"/>
            <a:ext cx="1293947" cy="1649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F65223E-4552-4AA7-B9A2-4C74260BF2FD}"/>
              </a:ext>
            </a:extLst>
          </p:cNvPr>
          <p:cNvSpPr txBox="1"/>
          <p:nvPr/>
        </p:nvSpPr>
        <p:spPr>
          <a:xfrm>
            <a:off x="278296" y="3220278"/>
            <a:ext cx="993913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“I Was Sinking Deep in Sin, Far From the Peaceful Shore”</a:t>
            </a:r>
          </a:p>
          <a:p>
            <a:endParaRPr lang="en-US" sz="3200" dirty="0"/>
          </a:p>
          <a:p>
            <a:r>
              <a:rPr lang="en-US" sz="3200" dirty="0"/>
              <a:t>“Rescue the Perishing, Care for the Dying,</a:t>
            </a:r>
            <a:br>
              <a:rPr lang="en-US" sz="3200" dirty="0"/>
            </a:br>
            <a:r>
              <a:rPr lang="en-US" sz="3200" dirty="0"/>
              <a:t>Jesus is Merciful, Jesus Will Save”</a:t>
            </a:r>
          </a:p>
        </p:txBody>
      </p:sp>
    </p:spTree>
    <p:extLst>
      <p:ext uri="{BB962C8B-B14F-4D97-AF65-F5344CB8AC3E}">
        <p14:creationId xmlns:p14="http://schemas.microsoft.com/office/powerpoint/2010/main" val="3598665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424D06-CEEE-44A2-8B16-A227A0CDE4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Rescued by Jesus – Romans 6:6-7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2520D5-3BC0-4242-9ED7-E0DCC07D87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In context: Romans 6:1-12</a:t>
            </a:r>
          </a:p>
          <a:p>
            <a:pPr lvl="1"/>
            <a:r>
              <a:rPr lang="en-US" sz="3200" dirty="0"/>
              <a:t>We should not continue in sin</a:t>
            </a:r>
          </a:p>
          <a:p>
            <a:pPr lvl="1"/>
            <a:r>
              <a:rPr lang="en-US" sz="3200" dirty="0"/>
              <a:t>Baptized into the Death of Jesus</a:t>
            </a:r>
          </a:p>
          <a:p>
            <a:pPr lvl="1"/>
            <a:r>
              <a:rPr lang="en-US" sz="3200" dirty="0"/>
              <a:t>“Knowing this” – v. 1-5</a:t>
            </a:r>
          </a:p>
          <a:p>
            <a:r>
              <a:rPr lang="en-US" sz="3600" dirty="0"/>
              <a:t>Whole purpose of Jesus coming to Earth was to die</a:t>
            </a:r>
          </a:p>
          <a:p>
            <a:pPr lvl="1"/>
            <a:r>
              <a:rPr lang="en-US" sz="3200" dirty="0"/>
              <a:t>Fullness of time – Galatians 4:4</a:t>
            </a:r>
          </a:p>
          <a:p>
            <a:pPr lvl="1"/>
            <a:r>
              <a:rPr lang="en-US" sz="3200" dirty="0"/>
              <a:t>Set His fact toward Jerusalem – Luke 9:51</a:t>
            </a:r>
          </a:p>
          <a:p>
            <a:pPr lvl="1"/>
            <a:r>
              <a:rPr lang="en-US" sz="3200" dirty="0"/>
              <a:t>“About My Father’s Business” – Luke 2:49</a:t>
            </a:r>
          </a:p>
        </p:txBody>
      </p:sp>
      <p:pic>
        <p:nvPicPr>
          <p:cNvPr id="5" name="Picture 2" descr="Image result for rescue">
            <a:extLst>
              <a:ext uri="{FF2B5EF4-FFF2-40B4-BE49-F238E27FC236}">
                <a16:creationId xmlns:a16="http://schemas.microsoft.com/office/drawing/2014/main" id="{D9F063BF-63E9-42EC-A0D9-39578AB069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8053" y="5208104"/>
            <a:ext cx="1293947" cy="1649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3432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848224-A822-4FF0-ACB4-F50C8F5F15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Rescued by Jesus – Romans 6:6-7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C0078B-31CB-482D-A4B7-93053C4833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Our sin has consequences</a:t>
            </a:r>
          </a:p>
          <a:p>
            <a:pPr lvl="1"/>
            <a:r>
              <a:rPr lang="en-US" sz="3200" dirty="0"/>
              <a:t>It took Jesus to the Cross</a:t>
            </a:r>
          </a:p>
          <a:p>
            <a:pPr lvl="1"/>
            <a:r>
              <a:rPr lang="en-US" sz="3200" dirty="0"/>
              <a:t>It kept Him hanging there between Heaven and Earth</a:t>
            </a:r>
          </a:p>
          <a:p>
            <a:pPr lvl="1"/>
            <a:r>
              <a:rPr lang="en-US" sz="3200" dirty="0"/>
              <a:t>Why?</a:t>
            </a:r>
          </a:p>
          <a:p>
            <a:pPr lvl="1"/>
            <a:r>
              <a:rPr lang="en-US" sz="3200" dirty="0"/>
              <a:t>“He loves me, He loves me, He loves me this I know (I know), He gave Himself to die for me because He loves me so!”</a:t>
            </a:r>
          </a:p>
        </p:txBody>
      </p:sp>
      <p:pic>
        <p:nvPicPr>
          <p:cNvPr id="4" name="Picture 2" descr="Image result for rescue">
            <a:extLst>
              <a:ext uri="{FF2B5EF4-FFF2-40B4-BE49-F238E27FC236}">
                <a16:creationId xmlns:a16="http://schemas.microsoft.com/office/drawing/2014/main" id="{E2DA444B-057B-4A6E-BDFF-7980851520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8053" y="5208104"/>
            <a:ext cx="1293947" cy="1649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8530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E34DFF-8993-4DF0-BE3A-8E6F1CB1BD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 God Doesn’t Tempt Us – James 1:13-18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AA16DC-CDA3-4742-AF18-529EB2DE67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/>
          </a:bodyPr>
          <a:lstStyle/>
          <a:p>
            <a:r>
              <a:rPr lang="en-US" sz="3600" dirty="0"/>
              <a:t>Context</a:t>
            </a:r>
          </a:p>
          <a:p>
            <a:pPr lvl="1"/>
            <a:r>
              <a:rPr lang="en-US" sz="3200" dirty="0"/>
              <a:t>V .13 – when; cf. 1:2. Not “if” but a definite thing</a:t>
            </a:r>
          </a:p>
          <a:p>
            <a:pPr lvl="1"/>
            <a:r>
              <a:rPr lang="en-US" sz="3200" dirty="0"/>
              <a:t>God doesn’t tempt, we are tempted when drawn away from God, v. 14</a:t>
            </a:r>
          </a:p>
          <a:p>
            <a:pPr lvl="1"/>
            <a:r>
              <a:rPr lang="en-US" sz="3200" dirty="0"/>
              <a:t>Maturity of sin – v. 15</a:t>
            </a:r>
          </a:p>
          <a:p>
            <a:pPr lvl="1"/>
            <a:r>
              <a:rPr lang="en-US" sz="3200" dirty="0"/>
              <a:t>Goodness comes from God – v. 17</a:t>
            </a:r>
          </a:p>
          <a:p>
            <a:r>
              <a:rPr lang="en-US" sz="3600" dirty="0"/>
              <a:t>Nature of sin</a:t>
            </a:r>
          </a:p>
          <a:p>
            <a:pPr lvl="1"/>
            <a:r>
              <a:rPr lang="en-US" sz="3200" dirty="0"/>
              <a:t>I John 2:15-17</a:t>
            </a:r>
          </a:p>
          <a:p>
            <a:pPr lvl="1"/>
            <a:r>
              <a:rPr lang="en-US" sz="3200" dirty="0"/>
              <a:t>I John 3:4, 8</a:t>
            </a:r>
          </a:p>
        </p:txBody>
      </p:sp>
      <p:pic>
        <p:nvPicPr>
          <p:cNvPr id="4" name="Picture 2" descr="Image result for rescue">
            <a:extLst>
              <a:ext uri="{FF2B5EF4-FFF2-40B4-BE49-F238E27FC236}">
                <a16:creationId xmlns:a16="http://schemas.microsoft.com/office/drawing/2014/main" id="{DC431CAF-61D5-4D65-8561-8DA2FA15FC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8053" y="5208104"/>
            <a:ext cx="1293947" cy="1649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8262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17392F-3DFB-45D3-9F1B-DD3E32E1AD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 God Doesn’t Tempt Us – James 1:13-18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BDC964-62F9-4CEA-B5E5-29143036D5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53471"/>
          </a:xfrm>
        </p:spPr>
        <p:txBody>
          <a:bodyPr>
            <a:normAutofit/>
          </a:bodyPr>
          <a:lstStyle/>
          <a:p>
            <a:r>
              <a:rPr lang="en-US" sz="3600" dirty="0"/>
              <a:t>Drawn away from God</a:t>
            </a:r>
          </a:p>
          <a:p>
            <a:pPr lvl="1"/>
            <a:r>
              <a:rPr lang="en-US" sz="3200" dirty="0"/>
              <a:t>Placing emphasis on a right relationship with God</a:t>
            </a:r>
          </a:p>
          <a:p>
            <a:pPr lvl="1"/>
            <a:r>
              <a:rPr lang="en-US" sz="3200" dirty="0"/>
              <a:t>Things of this world (Satan is prince, John 14:30) wants to pry us away from God</a:t>
            </a:r>
          </a:p>
          <a:p>
            <a:pPr lvl="1"/>
            <a:r>
              <a:rPr lang="en-US" sz="3200" dirty="0"/>
              <a:t>How many times have you been hand-in-hand with Jesus on this mountain and as soon as you reach the camp gate you forget God until next year?</a:t>
            </a:r>
          </a:p>
          <a:p>
            <a:pPr lvl="1"/>
            <a:r>
              <a:rPr lang="en-US" sz="3200" dirty="0"/>
              <a:t>Sin will take you father than you want to go, keep you longer than you wanted to stay and cost you more than you want to pay!</a:t>
            </a:r>
          </a:p>
        </p:txBody>
      </p:sp>
      <p:pic>
        <p:nvPicPr>
          <p:cNvPr id="4" name="Picture 2" descr="Image result for rescue">
            <a:extLst>
              <a:ext uri="{FF2B5EF4-FFF2-40B4-BE49-F238E27FC236}">
                <a16:creationId xmlns:a16="http://schemas.microsoft.com/office/drawing/2014/main" id="{67CB9724-E157-464A-B6BC-90B6526EE9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8053" y="5208104"/>
            <a:ext cx="1293947" cy="1649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6077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BC302A-8FEE-438E-B476-A3C2455278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 Escape Route – I Corinthians 10:13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06116B-D356-481C-8A37-7797571077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Context	</a:t>
            </a:r>
          </a:p>
          <a:p>
            <a:pPr lvl="1"/>
            <a:r>
              <a:rPr lang="en-US" sz="3200" dirty="0"/>
              <a:t>Note v. 12 – cf. Romans 12:3</a:t>
            </a:r>
          </a:p>
          <a:p>
            <a:pPr lvl="1"/>
            <a:r>
              <a:rPr lang="en-US" sz="3200" dirty="0"/>
              <a:t>Begins chapter talking about Israelites and faithfulness</a:t>
            </a:r>
          </a:p>
          <a:p>
            <a:r>
              <a:rPr lang="en-US" sz="3600" dirty="0"/>
              <a:t>Common temptation</a:t>
            </a:r>
          </a:p>
          <a:p>
            <a:pPr lvl="1"/>
            <a:r>
              <a:rPr lang="en-US" sz="3200" dirty="0"/>
              <a:t>Whatever sin/situation we face is not unique</a:t>
            </a:r>
          </a:p>
          <a:p>
            <a:pPr lvl="1"/>
            <a:r>
              <a:rPr lang="en-US" sz="3200" dirty="0"/>
              <a:t>Others have overcome it! Romans 12:21</a:t>
            </a:r>
          </a:p>
          <a:p>
            <a:pPr lvl="1"/>
            <a:r>
              <a:rPr lang="en-US" sz="3200" dirty="0"/>
              <a:t>Hebrews 4:15 – Jesus faced temptations and didn’t sin!</a:t>
            </a:r>
          </a:p>
        </p:txBody>
      </p:sp>
      <p:pic>
        <p:nvPicPr>
          <p:cNvPr id="4" name="Picture 2" descr="Image result for rescue">
            <a:extLst>
              <a:ext uri="{FF2B5EF4-FFF2-40B4-BE49-F238E27FC236}">
                <a16:creationId xmlns:a16="http://schemas.microsoft.com/office/drawing/2014/main" id="{3650F464-9AB4-48A7-93E9-CF94AB89A7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8053" y="5208104"/>
            <a:ext cx="1293947" cy="1649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4163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F1F9BF-3368-4B88-8431-AF905FF1E9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 Escape Route – I Corinthians 10:13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92A417-38B2-4920-ADD3-FCB1E2F0BA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/>
          </a:bodyPr>
          <a:lstStyle/>
          <a:p>
            <a:r>
              <a:rPr lang="en-US" sz="3600" dirty="0"/>
              <a:t>We can handle what comes our way!</a:t>
            </a:r>
          </a:p>
          <a:p>
            <a:pPr lvl="1"/>
            <a:r>
              <a:rPr lang="en-US" sz="3200" dirty="0"/>
              <a:t>Noah could handle his flood</a:t>
            </a:r>
          </a:p>
          <a:p>
            <a:pPr lvl="1"/>
            <a:r>
              <a:rPr lang="en-US" sz="3200" dirty="0"/>
              <a:t>Moses could handle his plagues</a:t>
            </a:r>
          </a:p>
          <a:p>
            <a:pPr lvl="1"/>
            <a:r>
              <a:rPr lang="en-US" sz="3200" dirty="0"/>
              <a:t>Joshua could handle Jericho</a:t>
            </a:r>
          </a:p>
          <a:p>
            <a:pPr lvl="1"/>
            <a:r>
              <a:rPr lang="en-US" sz="3200" dirty="0"/>
              <a:t>Elisha could handle Mt. Carmel</a:t>
            </a:r>
          </a:p>
          <a:p>
            <a:pPr lvl="1"/>
            <a:r>
              <a:rPr lang="en-US" sz="3200" dirty="0"/>
              <a:t>David could handle Goliath</a:t>
            </a:r>
          </a:p>
          <a:p>
            <a:pPr lvl="1"/>
            <a:r>
              <a:rPr lang="en-US" sz="3200" dirty="0"/>
              <a:t>Shadrach, Meshach, Abednego could handle the furnace</a:t>
            </a:r>
          </a:p>
          <a:p>
            <a:pPr lvl="1"/>
            <a:r>
              <a:rPr lang="en-US" sz="3200" dirty="0"/>
              <a:t>Daniel could handle his lion’s den</a:t>
            </a:r>
          </a:p>
          <a:p>
            <a:pPr lvl="1"/>
            <a:r>
              <a:rPr lang="en-US" sz="3200" dirty="0"/>
              <a:t>Jesus prayed – Matthew 26:39</a:t>
            </a:r>
          </a:p>
        </p:txBody>
      </p:sp>
      <p:pic>
        <p:nvPicPr>
          <p:cNvPr id="4" name="Picture 2" descr="Image result for rescue">
            <a:extLst>
              <a:ext uri="{FF2B5EF4-FFF2-40B4-BE49-F238E27FC236}">
                <a16:creationId xmlns:a16="http://schemas.microsoft.com/office/drawing/2014/main" id="{B2848FFD-01EC-40BF-BDD1-4B5B48EBA5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8053" y="5208104"/>
            <a:ext cx="1293947" cy="1649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0238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A15614-E8A6-4199-AE00-CB0D6E3AEF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Way of Escape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F4D8AB-3311-4CBB-A27E-F4304384E6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lnSpcReduction="10000"/>
          </a:bodyPr>
          <a:lstStyle/>
          <a:p>
            <a:r>
              <a:rPr lang="en-US" sz="3600" dirty="0"/>
              <a:t>Sometimes it is as easy as “Just Say No!”</a:t>
            </a:r>
          </a:p>
          <a:p>
            <a:r>
              <a:rPr lang="en-US" sz="3600" dirty="0"/>
              <a:t>Sometimes it involves removing habits</a:t>
            </a:r>
          </a:p>
          <a:p>
            <a:pPr lvl="1"/>
            <a:r>
              <a:rPr lang="en-US" sz="3200" dirty="0"/>
              <a:t>Drinking</a:t>
            </a:r>
          </a:p>
          <a:p>
            <a:pPr lvl="1"/>
            <a:r>
              <a:rPr lang="en-US" sz="3200" dirty="0"/>
              <a:t>Smoking</a:t>
            </a:r>
          </a:p>
          <a:p>
            <a:pPr lvl="1"/>
            <a:r>
              <a:rPr lang="en-US" sz="3200" dirty="0"/>
              <a:t>Lying</a:t>
            </a:r>
          </a:p>
          <a:p>
            <a:pPr lvl="1"/>
            <a:r>
              <a:rPr lang="en-US" sz="3200" dirty="0"/>
              <a:t>Pre-marital sex</a:t>
            </a:r>
          </a:p>
          <a:p>
            <a:r>
              <a:rPr lang="en-US" sz="3600" dirty="0"/>
              <a:t>Sometimes it involves getting new friends</a:t>
            </a:r>
          </a:p>
          <a:p>
            <a:r>
              <a:rPr lang="en-US" sz="3600" dirty="0"/>
              <a:t>Not always easy – Jesus sweat drops of blood </a:t>
            </a:r>
            <a:br>
              <a:rPr lang="en-US" sz="3600" dirty="0"/>
            </a:br>
            <a:r>
              <a:rPr lang="en-US" sz="3600" dirty="0"/>
              <a:t>Luke 22:44</a:t>
            </a:r>
          </a:p>
        </p:txBody>
      </p:sp>
      <p:pic>
        <p:nvPicPr>
          <p:cNvPr id="4" name="Picture 2" descr="Image result for rescue">
            <a:extLst>
              <a:ext uri="{FF2B5EF4-FFF2-40B4-BE49-F238E27FC236}">
                <a16:creationId xmlns:a16="http://schemas.microsoft.com/office/drawing/2014/main" id="{5C0CD151-9608-435A-9F57-8B831A56FB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8053" y="5208104"/>
            <a:ext cx="1293947" cy="1649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6700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500</Words>
  <Application>Microsoft Office PowerPoint</Application>
  <PresentationFormat>Widescreen</PresentationFormat>
  <Paragraphs>73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1. Rescued by Jesus – Romans 6:6-7</vt:lpstr>
      <vt:lpstr>1. Rescued by Jesus – Romans 6:6-7</vt:lpstr>
      <vt:lpstr>2. God Doesn’t Tempt Us – James 1:13-18</vt:lpstr>
      <vt:lpstr>2. God Doesn’t Tempt Us – James 1:13-18</vt:lpstr>
      <vt:lpstr>3. Escape Route – I Corinthians 10:13</vt:lpstr>
      <vt:lpstr>3. Escape Route – I Corinthians 10:13</vt:lpstr>
      <vt:lpstr>Way of Escape</vt:lpstr>
      <vt:lpstr>Our Way of Escape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Justin D. Reed</dc:creator>
  <cp:lastModifiedBy>Justin D. Reed</cp:lastModifiedBy>
  <cp:revision>4</cp:revision>
  <dcterms:created xsi:type="dcterms:W3CDTF">2019-07-07T02:48:14Z</dcterms:created>
  <dcterms:modified xsi:type="dcterms:W3CDTF">2019-07-07T03:13:06Z</dcterms:modified>
</cp:coreProperties>
</file>