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313" r:id="rId4"/>
    <p:sldId id="303" r:id="rId5"/>
    <p:sldId id="318" r:id="rId6"/>
    <p:sldId id="315" r:id="rId7"/>
    <p:sldId id="314" r:id="rId8"/>
    <p:sldId id="319" r:id="rId9"/>
    <p:sldId id="317" r:id="rId10"/>
    <p:sldId id="316" r:id="rId11"/>
    <p:sldId id="320" r:id="rId12"/>
    <p:sldId id="302" r:id="rId13"/>
    <p:sldId id="323" r:id="rId14"/>
    <p:sldId id="321" r:id="rId15"/>
    <p:sldId id="312" r:id="rId16"/>
    <p:sldId id="311" r:id="rId17"/>
    <p:sldId id="28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3" autoAdjust="0"/>
    <p:restoredTop sz="94660"/>
  </p:normalViewPr>
  <p:slideViewPr>
    <p:cSldViewPr snapToGrid="0">
      <p:cViewPr varScale="1">
        <p:scale>
          <a:sx n="112" d="100"/>
          <a:sy n="112" d="100"/>
        </p:scale>
        <p:origin x="25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stin D. Reed" userId="c6a793dc6dee29d5" providerId="LiveId" clId="{2DD823C4-3E66-4263-85D8-3AC89B801188}"/>
    <pc:docChg chg="undo custSel addSld delSld modSld sldOrd">
      <pc:chgData name="Justin D. Reed" userId="c6a793dc6dee29d5" providerId="LiveId" clId="{2DD823C4-3E66-4263-85D8-3AC89B801188}" dt="2023-01-13T02:42:37.203" v="1310" actId="27636"/>
      <pc:docMkLst>
        <pc:docMk/>
      </pc:docMkLst>
      <pc:sldChg chg="modSp mod">
        <pc:chgData name="Justin D. Reed" userId="c6a793dc6dee29d5" providerId="LiveId" clId="{2DD823C4-3E66-4263-85D8-3AC89B801188}" dt="2023-01-11T15:00:58.780" v="29" actId="20577"/>
        <pc:sldMkLst>
          <pc:docMk/>
          <pc:sldMk cId="3061026221" sldId="256"/>
        </pc:sldMkLst>
        <pc:spChg chg="mod">
          <ac:chgData name="Justin D. Reed" userId="c6a793dc6dee29d5" providerId="LiveId" clId="{2DD823C4-3E66-4263-85D8-3AC89B801188}" dt="2023-01-11T15:00:51.705" v="17" actId="20577"/>
          <ac:spMkLst>
            <pc:docMk/>
            <pc:sldMk cId="3061026221" sldId="256"/>
            <ac:spMk id="2" creationId="{4B1C940D-78CE-4152-BE0C-FD2CE730975B}"/>
          </ac:spMkLst>
        </pc:spChg>
        <pc:spChg chg="mod">
          <ac:chgData name="Justin D. Reed" userId="c6a793dc6dee29d5" providerId="LiveId" clId="{2DD823C4-3E66-4263-85D8-3AC89B801188}" dt="2023-01-11T15:00:58.780" v="29" actId="20577"/>
          <ac:spMkLst>
            <pc:docMk/>
            <pc:sldMk cId="3061026221" sldId="256"/>
            <ac:spMk id="3" creationId="{40074364-8D3B-4983-A9A8-24FBCDDD33EB}"/>
          </ac:spMkLst>
        </pc:spChg>
      </pc:sldChg>
      <pc:sldChg chg="modSp mod">
        <pc:chgData name="Justin D. Reed" userId="c6a793dc6dee29d5" providerId="LiveId" clId="{2DD823C4-3E66-4263-85D8-3AC89B801188}" dt="2023-01-11T15:01:48.362" v="128" actId="20577"/>
        <pc:sldMkLst>
          <pc:docMk/>
          <pc:sldMk cId="3372097694" sldId="283"/>
        </pc:sldMkLst>
        <pc:spChg chg="mod">
          <ac:chgData name="Justin D. Reed" userId="c6a793dc6dee29d5" providerId="LiveId" clId="{2DD823C4-3E66-4263-85D8-3AC89B801188}" dt="2023-01-11T15:01:48.362" v="128" actId="20577"/>
          <ac:spMkLst>
            <pc:docMk/>
            <pc:sldMk cId="3372097694" sldId="283"/>
            <ac:spMk id="4" creationId="{E5D7EE40-CFB1-411B-B9A5-3D4A940C3B0F}"/>
          </ac:spMkLst>
        </pc:spChg>
      </pc:sldChg>
      <pc:sldChg chg="modSp mod modAnim">
        <pc:chgData name="Justin D. Reed" userId="c6a793dc6dee29d5" providerId="LiveId" clId="{2DD823C4-3E66-4263-85D8-3AC89B801188}" dt="2023-01-11T15:02:05.929" v="129"/>
        <pc:sldMkLst>
          <pc:docMk/>
          <pc:sldMk cId="2232284009" sldId="284"/>
        </pc:sldMkLst>
        <pc:spChg chg="mod">
          <ac:chgData name="Justin D. Reed" userId="c6a793dc6dee29d5" providerId="LiveId" clId="{2DD823C4-3E66-4263-85D8-3AC89B801188}" dt="2023-01-11T15:01:05.502" v="47" actId="20577"/>
          <ac:spMkLst>
            <pc:docMk/>
            <pc:sldMk cId="2232284009" sldId="284"/>
            <ac:spMk id="2" creationId="{3F137064-C405-4669-B17F-DE9821AB6EF6}"/>
          </ac:spMkLst>
        </pc:spChg>
        <pc:spChg chg="mod">
          <ac:chgData name="Justin D. Reed" userId="c6a793dc6dee29d5" providerId="LiveId" clId="{2DD823C4-3E66-4263-85D8-3AC89B801188}" dt="2023-01-11T15:02:05.929" v="129"/>
          <ac:spMkLst>
            <pc:docMk/>
            <pc:sldMk cId="2232284009" sldId="284"/>
            <ac:spMk id="3" creationId="{A9E165BB-F099-4517-BC5D-F6888EC3E787}"/>
          </ac:spMkLst>
        </pc:spChg>
      </pc:sldChg>
      <pc:sldChg chg="modSp mod modAnim">
        <pc:chgData name="Justin D. Reed" userId="c6a793dc6dee29d5" providerId="LiveId" clId="{2DD823C4-3E66-4263-85D8-3AC89B801188}" dt="2023-01-13T02:42:37.203" v="1310" actId="27636"/>
        <pc:sldMkLst>
          <pc:docMk/>
          <pc:sldMk cId="2289570892" sldId="302"/>
        </pc:sldMkLst>
        <pc:spChg chg="mod">
          <ac:chgData name="Justin D. Reed" userId="c6a793dc6dee29d5" providerId="LiveId" clId="{2DD823C4-3E66-4263-85D8-3AC89B801188}" dt="2023-01-11T15:26:35.465" v="1154" actId="20577"/>
          <ac:spMkLst>
            <pc:docMk/>
            <pc:sldMk cId="2289570892" sldId="302"/>
            <ac:spMk id="2" creationId="{3F137064-C405-4669-B17F-DE9821AB6EF6}"/>
          </ac:spMkLst>
        </pc:spChg>
        <pc:spChg chg="mod">
          <ac:chgData name="Justin D. Reed" userId="c6a793dc6dee29d5" providerId="LiveId" clId="{2DD823C4-3E66-4263-85D8-3AC89B801188}" dt="2023-01-13T02:42:37.203" v="1310" actId="27636"/>
          <ac:spMkLst>
            <pc:docMk/>
            <pc:sldMk cId="2289570892" sldId="302"/>
            <ac:spMk id="3" creationId="{A9E165BB-F099-4517-BC5D-F6888EC3E787}"/>
          </ac:spMkLst>
        </pc:spChg>
      </pc:sldChg>
      <pc:sldChg chg="addSp delSp modSp mod modAnim">
        <pc:chgData name="Justin D. Reed" userId="c6a793dc6dee29d5" providerId="LiveId" clId="{2DD823C4-3E66-4263-85D8-3AC89B801188}" dt="2023-01-11T15:19:22.378" v="881"/>
        <pc:sldMkLst>
          <pc:docMk/>
          <pc:sldMk cId="1633553516" sldId="303"/>
        </pc:sldMkLst>
        <pc:spChg chg="mod">
          <ac:chgData name="Justin D. Reed" userId="c6a793dc6dee29d5" providerId="LiveId" clId="{2DD823C4-3E66-4263-85D8-3AC89B801188}" dt="2023-01-11T15:02:20.582" v="168" actId="20577"/>
          <ac:spMkLst>
            <pc:docMk/>
            <pc:sldMk cId="1633553516" sldId="303"/>
            <ac:spMk id="2" creationId="{3F137064-C405-4669-B17F-DE9821AB6EF6}"/>
          </ac:spMkLst>
        </pc:spChg>
        <pc:spChg chg="mod">
          <ac:chgData name="Justin D. Reed" userId="c6a793dc6dee29d5" providerId="LiveId" clId="{2DD823C4-3E66-4263-85D8-3AC89B801188}" dt="2023-01-11T15:17:01.009" v="598" actId="20577"/>
          <ac:spMkLst>
            <pc:docMk/>
            <pc:sldMk cId="1633553516" sldId="303"/>
            <ac:spMk id="3" creationId="{A9E165BB-F099-4517-BC5D-F6888EC3E787}"/>
          </ac:spMkLst>
        </pc:spChg>
        <pc:picChg chg="add del">
          <ac:chgData name="Justin D. Reed" userId="c6a793dc6dee29d5" providerId="LiveId" clId="{2DD823C4-3E66-4263-85D8-3AC89B801188}" dt="2023-01-11T15:05:52.710" v="253"/>
          <ac:picMkLst>
            <pc:docMk/>
            <pc:sldMk cId="1633553516" sldId="303"/>
            <ac:picMk id="2050" creationId="{CDD475E2-8C33-36C9-C0C1-D7EFC5C9BA5B}"/>
          </ac:picMkLst>
        </pc:picChg>
      </pc:sldChg>
      <pc:sldChg chg="del">
        <pc:chgData name="Justin D. Reed" userId="c6a793dc6dee29d5" providerId="LiveId" clId="{2DD823C4-3E66-4263-85D8-3AC89B801188}" dt="2023-01-11T15:01:08.212" v="48" actId="47"/>
        <pc:sldMkLst>
          <pc:docMk/>
          <pc:sldMk cId="3245775458" sldId="304"/>
        </pc:sldMkLst>
      </pc:sldChg>
      <pc:sldChg chg="del">
        <pc:chgData name="Justin D. Reed" userId="c6a793dc6dee29d5" providerId="LiveId" clId="{2DD823C4-3E66-4263-85D8-3AC89B801188}" dt="2023-01-11T15:01:09.493" v="49" actId="47"/>
        <pc:sldMkLst>
          <pc:docMk/>
          <pc:sldMk cId="2292138295" sldId="305"/>
        </pc:sldMkLst>
      </pc:sldChg>
      <pc:sldChg chg="del">
        <pc:chgData name="Justin D. Reed" userId="c6a793dc6dee29d5" providerId="LiveId" clId="{2DD823C4-3E66-4263-85D8-3AC89B801188}" dt="2023-01-11T15:01:19.003" v="68" actId="47"/>
        <pc:sldMkLst>
          <pc:docMk/>
          <pc:sldMk cId="3946691675" sldId="306"/>
        </pc:sldMkLst>
      </pc:sldChg>
      <pc:sldChg chg="addSp modSp add mod setBg">
        <pc:chgData name="Justin D. Reed" userId="c6a793dc6dee29d5" providerId="LiveId" clId="{2DD823C4-3E66-4263-85D8-3AC89B801188}" dt="2023-01-11T15:05:05.029" v="215" actId="255"/>
        <pc:sldMkLst>
          <pc:docMk/>
          <pc:sldMk cId="332523937" sldId="313"/>
        </pc:sldMkLst>
        <pc:spChg chg="add mod">
          <ac:chgData name="Justin D. Reed" userId="c6a793dc6dee29d5" providerId="LiveId" clId="{2DD823C4-3E66-4263-85D8-3AC89B801188}" dt="2023-01-11T15:05:05.029" v="215" actId="255"/>
          <ac:spMkLst>
            <pc:docMk/>
            <pc:sldMk cId="332523937" sldId="313"/>
            <ac:spMk id="2" creationId="{2656BE5F-D2FB-16F8-BBAA-DC01A75A6C54}"/>
          </ac:spMkLst>
        </pc:spChg>
        <pc:spChg chg="add">
          <ac:chgData name="Justin D. Reed" userId="c6a793dc6dee29d5" providerId="LiveId" clId="{2DD823C4-3E66-4263-85D8-3AC89B801188}" dt="2023-01-11T15:04:06.856" v="171" actId="26606"/>
          <ac:spMkLst>
            <pc:docMk/>
            <pc:sldMk cId="332523937" sldId="313"/>
            <ac:spMk id="1031" creationId="{42A4FC2C-047E-45A5-965D-8E1E3BF09BC6}"/>
          </ac:spMkLst>
        </pc:spChg>
        <pc:picChg chg="add mod">
          <ac:chgData name="Justin D. Reed" userId="c6a793dc6dee29d5" providerId="LiveId" clId="{2DD823C4-3E66-4263-85D8-3AC89B801188}" dt="2023-01-11T15:04:06.856" v="171" actId="26606"/>
          <ac:picMkLst>
            <pc:docMk/>
            <pc:sldMk cId="332523937" sldId="313"/>
            <ac:picMk id="1026" creationId="{772BEB03-72DD-5E9E-B72C-C7395084DF4E}"/>
          </ac:picMkLst>
        </pc:picChg>
      </pc:sldChg>
      <pc:sldChg chg="addSp modSp add mod modAnim">
        <pc:chgData name="Justin D. Reed" userId="c6a793dc6dee29d5" providerId="LiveId" clId="{2DD823C4-3E66-4263-85D8-3AC89B801188}" dt="2023-01-11T15:30:48.404" v="1230"/>
        <pc:sldMkLst>
          <pc:docMk/>
          <pc:sldMk cId="1217943835" sldId="314"/>
        </pc:sldMkLst>
        <pc:spChg chg="mod">
          <ac:chgData name="Justin D. Reed" userId="c6a793dc6dee29d5" providerId="LiveId" clId="{2DD823C4-3E66-4263-85D8-3AC89B801188}" dt="2023-01-11T15:05:47.751" v="251" actId="20577"/>
          <ac:spMkLst>
            <pc:docMk/>
            <pc:sldMk cId="1217943835" sldId="314"/>
            <ac:spMk id="2" creationId="{3F137064-C405-4669-B17F-DE9821AB6EF6}"/>
          </ac:spMkLst>
        </pc:spChg>
        <pc:spChg chg="mod">
          <ac:chgData name="Justin D. Reed" userId="c6a793dc6dee29d5" providerId="LiveId" clId="{2DD823C4-3E66-4263-85D8-3AC89B801188}" dt="2023-01-11T15:21:48.787" v="923" actId="20577"/>
          <ac:spMkLst>
            <pc:docMk/>
            <pc:sldMk cId="1217943835" sldId="314"/>
            <ac:spMk id="3" creationId="{A9E165BB-F099-4517-BC5D-F6888EC3E787}"/>
          </ac:spMkLst>
        </pc:spChg>
        <pc:picChg chg="add mod">
          <ac:chgData name="Justin D. Reed" userId="c6a793dc6dee29d5" providerId="LiveId" clId="{2DD823C4-3E66-4263-85D8-3AC89B801188}" dt="2023-01-11T15:21:54.149" v="924" actId="14100"/>
          <ac:picMkLst>
            <pc:docMk/>
            <pc:sldMk cId="1217943835" sldId="314"/>
            <ac:picMk id="5122" creationId="{9EB4A2E6-FE4C-7A29-7F0A-CCAA0BF846B6}"/>
          </ac:picMkLst>
        </pc:picChg>
      </pc:sldChg>
      <pc:sldChg chg="addSp modSp add mod setBg">
        <pc:chgData name="Justin D. Reed" userId="c6a793dc6dee29d5" providerId="LiveId" clId="{2DD823C4-3E66-4263-85D8-3AC89B801188}" dt="2023-01-11T15:12:47.590" v="307" actId="404"/>
        <pc:sldMkLst>
          <pc:docMk/>
          <pc:sldMk cId="2852639682" sldId="315"/>
        </pc:sldMkLst>
        <pc:spChg chg="add mod">
          <ac:chgData name="Justin D. Reed" userId="c6a793dc6dee29d5" providerId="LiveId" clId="{2DD823C4-3E66-4263-85D8-3AC89B801188}" dt="2023-01-11T15:12:47.590" v="307" actId="404"/>
          <ac:spMkLst>
            <pc:docMk/>
            <pc:sldMk cId="2852639682" sldId="315"/>
            <ac:spMk id="2" creationId="{199AD537-48B3-9FA3-D08D-29C2F3881742}"/>
          </ac:spMkLst>
        </pc:spChg>
        <pc:spChg chg="add">
          <ac:chgData name="Justin D. Reed" userId="c6a793dc6dee29d5" providerId="LiveId" clId="{2DD823C4-3E66-4263-85D8-3AC89B801188}" dt="2023-01-11T15:06:33.377" v="256" actId="26606"/>
          <ac:spMkLst>
            <pc:docMk/>
            <pc:sldMk cId="2852639682" sldId="315"/>
            <ac:spMk id="3079" creationId="{42A4FC2C-047E-45A5-965D-8E1E3BF09BC6}"/>
          </ac:spMkLst>
        </pc:spChg>
        <pc:picChg chg="add mod">
          <ac:chgData name="Justin D. Reed" userId="c6a793dc6dee29d5" providerId="LiveId" clId="{2DD823C4-3E66-4263-85D8-3AC89B801188}" dt="2023-01-11T15:06:33.377" v="256" actId="26606"/>
          <ac:picMkLst>
            <pc:docMk/>
            <pc:sldMk cId="2852639682" sldId="315"/>
            <ac:picMk id="3074" creationId="{939CB6F1-841D-D8D3-9262-DD2A155A37ED}"/>
          </ac:picMkLst>
        </pc:picChg>
      </pc:sldChg>
      <pc:sldChg chg="modSp add mod ord modAnim">
        <pc:chgData name="Justin D. Reed" userId="c6a793dc6dee29d5" providerId="LiveId" clId="{2DD823C4-3E66-4263-85D8-3AC89B801188}" dt="2023-01-11T15:25:27.100" v="1118"/>
        <pc:sldMkLst>
          <pc:docMk/>
          <pc:sldMk cId="1025398760" sldId="316"/>
        </pc:sldMkLst>
        <pc:spChg chg="mod">
          <ac:chgData name="Justin D. Reed" userId="c6a793dc6dee29d5" providerId="LiveId" clId="{2DD823C4-3E66-4263-85D8-3AC89B801188}" dt="2023-01-11T15:24:06.975" v="1098" actId="20577"/>
          <ac:spMkLst>
            <pc:docMk/>
            <pc:sldMk cId="1025398760" sldId="316"/>
            <ac:spMk id="2" creationId="{3F137064-C405-4669-B17F-DE9821AB6EF6}"/>
          </ac:spMkLst>
        </pc:spChg>
        <pc:spChg chg="mod">
          <ac:chgData name="Justin D. Reed" userId="c6a793dc6dee29d5" providerId="LiveId" clId="{2DD823C4-3E66-4263-85D8-3AC89B801188}" dt="2023-01-11T15:25:17.016" v="1117" actId="20577"/>
          <ac:spMkLst>
            <pc:docMk/>
            <pc:sldMk cId="1025398760" sldId="316"/>
            <ac:spMk id="3" creationId="{A9E165BB-F099-4517-BC5D-F6888EC3E787}"/>
          </ac:spMkLst>
        </pc:spChg>
      </pc:sldChg>
      <pc:sldChg chg="addSp delSp modSp add mod setBg">
        <pc:chgData name="Justin D. Reed" userId="c6a793dc6dee29d5" providerId="LiveId" clId="{2DD823C4-3E66-4263-85D8-3AC89B801188}" dt="2023-01-11T15:13:32.473" v="346" actId="120"/>
        <pc:sldMkLst>
          <pc:docMk/>
          <pc:sldMk cId="3785089959" sldId="317"/>
        </pc:sldMkLst>
        <pc:spChg chg="add mod">
          <ac:chgData name="Justin D. Reed" userId="c6a793dc6dee29d5" providerId="LiveId" clId="{2DD823C4-3E66-4263-85D8-3AC89B801188}" dt="2023-01-11T15:13:32.473" v="346" actId="120"/>
          <ac:spMkLst>
            <pc:docMk/>
            <pc:sldMk cId="3785089959" sldId="317"/>
            <ac:spMk id="2" creationId="{29A0827B-B79A-08B1-90B4-58A19B02F9AA}"/>
          </ac:spMkLst>
        </pc:spChg>
        <pc:spChg chg="add del">
          <ac:chgData name="Justin D. Reed" userId="c6a793dc6dee29d5" providerId="LiveId" clId="{2DD823C4-3E66-4263-85D8-3AC89B801188}" dt="2023-01-11T15:07:47.966" v="263" actId="26606"/>
          <ac:spMkLst>
            <pc:docMk/>
            <pc:sldMk cId="3785089959" sldId="317"/>
            <ac:spMk id="4103" creationId="{42A4FC2C-047E-45A5-965D-8E1E3BF09BC6}"/>
          </ac:spMkLst>
        </pc:spChg>
        <pc:spChg chg="add">
          <ac:chgData name="Justin D. Reed" userId="c6a793dc6dee29d5" providerId="LiveId" clId="{2DD823C4-3E66-4263-85D8-3AC89B801188}" dt="2023-01-11T15:12:04.852" v="271" actId="26606"/>
          <ac:spMkLst>
            <pc:docMk/>
            <pc:sldMk cId="3785089959" sldId="317"/>
            <ac:spMk id="4107" creationId="{42A4FC2C-047E-45A5-965D-8E1E3BF09BC6}"/>
          </ac:spMkLst>
        </pc:spChg>
        <pc:picChg chg="add del mod">
          <ac:chgData name="Justin D. Reed" userId="c6a793dc6dee29d5" providerId="LiveId" clId="{2DD823C4-3E66-4263-85D8-3AC89B801188}" dt="2023-01-11T15:07:49.164" v="264"/>
          <ac:picMkLst>
            <pc:docMk/>
            <pc:sldMk cId="3785089959" sldId="317"/>
            <ac:picMk id="4098" creationId="{288FF891-9C09-B1B6-64B2-3F1FE7EBC7CC}"/>
          </ac:picMkLst>
        </pc:picChg>
        <pc:picChg chg="add del mod">
          <ac:chgData name="Justin D. Reed" userId="c6a793dc6dee29d5" providerId="LiveId" clId="{2DD823C4-3E66-4263-85D8-3AC89B801188}" dt="2023-01-11T15:08:38.353" v="269" actId="478"/>
          <ac:picMkLst>
            <pc:docMk/>
            <pc:sldMk cId="3785089959" sldId="317"/>
            <ac:picMk id="4100" creationId="{7005DFB7-2E43-6C8E-7C1E-B95E4EAB304F}"/>
          </ac:picMkLst>
        </pc:picChg>
        <pc:picChg chg="add mod">
          <ac:chgData name="Justin D. Reed" userId="c6a793dc6dee29d5" providerId="LiveId" clId="{2DD823C4-3E66-4263-85D8-3AC89B801188}" dt="2023-01-11T15:12:04.852" v="271" actId="26606"/>
          <ac:picMkLst>
            <pc:docMk/>
            <pc:sldMk cId="3785089959" sldId="317"/>
            <ac:picMk id="4102" creationId="{A4BBD00C-3280-E95A-33C9-4856951DD996}"/>
          </ac:picMkLst>
        </pc:picChg>
      </pc:sldChg>
      <pc:sldChg chg="add del">
        <pc:chgData name="Justin D. Reed" userId="c6a793dc6dee29d5" providerId="LiveId" clId="{2DD823C4-3E66-4263-85D8-3AC89B801188}" dt="2023-01-11T15:17:25.128" v="601" actId="47"/>
        <pc:sldMkLst>
          <pc:docMk/>
          <pc:sldMk cId="1764487841" sldId="318"/>
        </pc:sldMkLst>
      </pc:sldChg>
      <pc:sldChg chg="modSp add modAnim">
        <pc:chgData name="Justin D. Reed" userId="c6a793dc6dee29d5" providerId="LiveId" clId="{2DD823C4-3E66-4263-85D8-3AC89B801188}" dt="2023-01-11T15:18:58.986" v="880"/>
        <pc:sldMkLst>
          <pc:docMk/>
          <pc:sldMk cId="2475436269" sldId="318"/>
        </pc:sldMkLst>
        <pc:spChg chg="mod">
          <ac:chgData name="Justin D. Reed" userId="c6a793dc6dee29d5" providerId="LiveId" clId="{2DD823C4-3E66-4263-85D8-3AC89B801188}" dt="2023-01-11T15:18:52.459" v="879" actId="20577"/>
          <ac:spMkLst>
            <pc:docMk/>
            <pc:sldMk cId="2475436269" sldId="318"/>
            <ac:spMk id="3" creationId="{A9E165BB-F099-4517-BC5D-F6888EC3E787}"/>
          </ac:spMkLst>
        </pc:spChg>
      </pc:sldChg>
      <pc:sldChg chg="delSp modSp add modAnim">
        <pc:chgData name="Justin D. Reed" userId="c6a793dc6dee29d5" providerId="LiveId" clId="{2DD823C4-3E66-4263-85D8-3AC89B801188}" dt="2023-01-11T15:23:38.291" v="1071"/>
        <pc:sldMkLst>
          <pc:docMk/>
          <pc:sldMk cId="2005072460" sldId="319"/>
        </pc:sldMkLst>
        <pc:spChg chg="mod">
          <ac:chgData name="Justin D. Reed" userId="c6a793dc6dee29d5" providerId="LiveId" clId="{2DD823C4-3E66-4263-85D8-3AC89B801188}" dt="2023-01-11T15:23:25.638" v="1070" actId="255"/>
          <ac:spMkLst>
            <pc:docMk/>
            <pc:sldMk cId="2005072460" sldId="319"/>
            <ac:spMk id="3" creationId="{A9E165BB-F099-4517-BC5D-F6888EC3E787}"/>
          </ac:spMkLst>
        </pc:spChg>
        <pc:picChg chg="del">
          <ac:chgData name="Justin D. Reed" userId="c6a793dc6dee29d5" providerId="LiveId" clId="{2DD823C4-3E66-4263-85D8-3AC89B801188}" dt="2023-01-11T15:22:27.309" v="927" actId="478"/>
          <ac:picMkLst>
            <pc:docMk/>
            <pc:sldMk cId="2005072460" sldId="319"/>
            <ac:picMk id="5122" creationId="{9EB4A2E6-FE4C-7A29-7F0A-CCAA0BF846B6}"/>
          </ac:picMkLst>
        </pc:picChg>
      </pc:sldChg>
      <pc:sldChg chg="modSp add modAnim">
        <pc:chgData name="Justin D. Reed" userId="c6a793dc6dee29d5" providerId="LiveId" clId="{2DD823C4-3E66-4263-85D8-3AC89B801188}" dt="2023-01-11T15:32:40.224" v="1238" actId="6549"/>
        <pc:sldMkLst>
          <pc:docMk/>
          <pc:sldMk cId="4142638470" sldId="320"/>
        </pc:sldMkLst>
        <pc:spChg chg="mod">
          <ac:chgData name="Justin D. Reed" userId="c6a793dc6dee29d5" providerId="LiveId" clId="{2DD823C4-3E66-4263-85D8-3AC89B801188}" dt="2023-01-11T15:32:40.224" v="1238" actId="6549"/>
          <ac:spMkLst>
            <pc:docMk/>
            <pc:sldMk cId="4142638470" sldId="320"/>
            <ac:spMk id="3" creationId="{A9E165BB-F099-4517-BC5D-F6888EC3E787}"/>
          </ac:spMkLst>
        </pc:spChg>
      </pc:sldChg>
      <pc:sldChg chg="modSp add mod modAnim">
        <pc:chgData name="Justin D. Reed" userId="c6a793dc6dee29d5" providerId="LiveId" clId="{2DD823C4-3E66-4263-85D8-3AC89B801188}" dt="2023-01-11T15:34:59.046" v="1279"/>
        <pc:sldMkLst>
          <pc:docMk/>
          <pc:sldMk cId="3189458091" sldId="321"/>
        </pc:sldMkLst>
        <pc:spChg chg="mod">
          <ac:chgData name="Justin D. Reed" userId="c6a793dc6dee29d5" providerId="LiveId" clId="{2DD823C4-3E66-4263-85D8-3AC89B801188}" dt="2023-01-11T15:29:32.933" v="1226"/>
          <ac:spMkLst>
            <pc:docMk/>
            <pc:sldMk cId="3189458091" sldId="321"/>
            <ac:spMk id="2" creationId="{3F137064-C405-4669-B17F-DE9821AB6EF6}"/>
          </ac:spMkLst>
        </pc:spChg>
        <pc:spChg chg="mod">
          <ac:chgData name="Justin D. Reed" userId="c6a793dc6dee29d5" providerId="LiveId" clId="{2DD823C4-3E66-4263-85D8-3AC89B801188}" dt="2023-01-11T15:34:47.046" v="1278" actId="404"/>
          <ac:spMkLst>
            <pc:docMk/>
            <pc:sldMk cId="3189458091" sldId="321"/>
            <ac:spMk id="3" creationId="{A9E165BB-F099-4517-BC5D-F6888EC3E787}"/>
          </ac:spMkLst>
        </pc:spChg>
      </pc:sldChg>
      <pc:sldChg chg="add del">
        <pc:chgData name="Justin D. Reed" userId="c6a793dc6dee29d5" providerId="LiveId" clId="{2DD823C4-3E66-4263-85D8-3AC89B801188}" dt="2023-01-11T15:29:39.645" v="1227" actId="47"/>
        <pc:sldMkLst>
          <pc:docMk/>
          <pc:sldMk cId="3246425722" sldId="322"/>
        </pc:sldMkLst>
      </pc:sldChg>
      <pc:sldChg chg="modSp add modAnim">
        <pc:chgData name="Justin D. Reed" userId="c6a793dc6dee29d5" providerId="LiveId" clId="{2DD823C4-3E66-4263-85D8-3AC89B801188}" dt="2023-01-11T15:27:57.654" v="1190"/>
        <pc:sldMkLst>
          <pc:docMk/>
          <pc:sldMk cId="1246284435" sldId="323"/>
        </pc:sldMkLst>
        <pc:spChg chg="mod">
          <ac:chgData name="Justin D. Reed" userId="c6a793dc6dee29d5" providerId="LiveId" clId="{2DD823C4-3E66-4263-85D8-3AC89B801188}" dt="2023-01-11T15:27:53.002" v="1189" actId="15"/>
          <ac:spMkLst>
            <pc:docMk/>
            <pc:sldMk cId="1246284435" sldId="323"/>
            <ac:spMk id="3" creationId="{A9E165BB-F099-4517-BC5D-F6888EC3E787}"/>
          </ac:spMkLst>
        </pc:spChg>
      </pc:sldChg>
    </pc:docChg>
  </pc:docChgLst>
  <pc:docChgLst>
    <pc:chgData name="Justin D. Reed" userId="c6a793dc6dee29d5" providerId="LiveId" clId="{7A6A5D87-269F-456C-94E0-FC3ADDCD9F6B}"/>
    <pc:docChg chg="modSld">
      <pc:chgData name="Justin D. Reed" userId="c6a793dc6dee29d5" providerId="LiveId" clId="{7A6A5D87-269F-456C-94E0-FC3ADDCD9F6B}" dt="2023-01-14T20:58:29.876" v="2" actId="20577"/>
      <pc:docMkLst>
        <pc:docMk/>
      </pc:docMkLst>
      <pc:sldChg chg="modSp mod">
        <pc:chgData name="Justin D. Reed" userId="c6a793dc6dee29d5" providerId="LiveId" clId="{7A6A5D87-269F-456C-94E0-FC3ADDCD9F6B}" dt="2023-01-14T20:58:29.876" v="2" actId="20577"/>
        <pc:sldMkLst>
          <pc:docMk/>
          <pc:sldMk cId="3372097694" sldId="283"/>
        </pc:sldMkLst>
        <pc:spChg chg="mod">
          <ac:chgData name="Justin D. Reed" userId="c6a793dc6dee29d5" providerId="LiveId" clId="{7A6A5D87-269F-456C-94E0-FC3ADDCD9F6B}" dt="2023-01-14T20:58:29.876" v="2" actId="20577"/>
          <ac:spMkLst>
            <pc:docMk/>
            <pc:sldMk cId="3372097694" sldId="283"/>
            <ac:spMk id="4" creationId="{E5D7EE40-CFB1-411B-B9A5-3D4A940C3B0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1/14/2023</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1/14/2023</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1/14/2023</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1/14/2023</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1/14/2023</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1/14/2023</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1/14/2023</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1/14/2023</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1/14/2023</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1/14/2023</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1/14/2023</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1/14/2023</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4463332"/>
          </a:xfrm>
        </p:spPr>
        <p:txBody>
          <a:bodyPr>
            <a:noAutofit/>
          </a:bodyPr>
          <a:lstStyle/>
          <a:p>
            <a:r>
              <a:rPr lang="en-US" sz="12000" dirty="0">
                <a:solidFill>
                  <a:schemeClr val="bg1"/>
                </a:solidFill>
              </a:rPr>
              <a:t>Refocus Your Means</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281684"/>
            <a:ext cx="12192000" cy="1576315"/>
          </a:xfrm>
        </p:spPr>
        <p:txBody>
          <a:bodyPr>
            <a:normAutofit fontScale="92500" lnSpcReduction="20000"/>
          </a:bodyPr>
          <a:lstStyle/>
          <a:p>
            <a:r>
              <a:rPr lang="en-US" sz="13800" dirty="0">
                <a:solidFill>
                  <a:schemeClr val="bg1"/>
                </a:solidFill>
              </a:rPr>
              <a:t>Romans 12:13</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Barnabas – Acts 4:32-37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Context:</a:t>
            </a:r>
          </a:p>
          <a:p>
            <a:pPr lvl="1"/>
            <a:r>
              <a:rPr lang="en-US" sz="4200" dirty="0">
                <a:solidFill>
                  <a:schemeClr val="bg1"/>
                </a:solidFill>
              </a:rPr>
              <a:t>The early church, Acts 4: Determined Disciples, Peter and John were arrested in Ch. 3, and they preach in Ch. 4. </a:t>
            </a:r>
          </a:p>
          <a:p>
            <a:pPr lvl="1"/>
            <a:r>
              <a:rPr lang="en-US" sz="4200" dirty="0">
                <a:solidFill>
                  <a:schemeClr val="bg1"/>
                </a:solidFill>
              </a:rPr>
              <a:t>All the believers were united and sold their possessions. The early church was funded by their contributions.</a:t>
            </a:r>
          </a:p>
          <a:p>
            <a:pPr lvl="1"/>
            <a:r>
              <a:rPr lang="en-US" sz="4200" dirty="0">
                <a:solidFill>
                  <a:schemeClr val="bg1"/>
                </a:solidFill>
              </a:rPr>
              <a:t>Although many Christians gave, Luke, the inspired historian, records Barnabas’ name. </a:t>
            </a:r>
          </a:p>
          <a:p>
            <a:pPr lvl="1"/>
            <a:endParaRPr lang="en-US" sz="4200" dirty="0">
              <a:solidFill>
                <a:schemeClr val="bg1"/>
              </a:solidFill>
            </a:endParaRPr>
          </a:p>
        </p:txBody>
      </p:sp>
    </p:spTree>
    <p:extLst>
      <p:ext uri="{BB962C8B-B14F-4D97-AF65-F5344CB8AC3E}">
        <p14:creationId xmlns:p14="http://schemas.microsoft.com/office/powerpoint/2010/main" val="102539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Barnabas – Acts 4:32-37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Lesson:</a:t>
            </a:r>
          </a:p>
          <a:p>
            <a:pPr lvl="1"/>
            <a:r>
              <a:rPr lang="en-US" sz="4200" dirty="0">
                <a:solidFill>
                  <a:schemeClr val="bg1"/>
                </a:solidFill>
              </a:rPr>
              <a:t>These early Christians saw their fellow Christians in need, so they gave.</a:t>
            </a:r>
          </a:p>
          <a:p>
            <a:pPr lvl="1"/>
            <a:r>
              <a:rPr lang="en-US" sz="4200" dirty="0">
                <a:solidFill>
                  <a:schemeClr val="bg1"/>
                </a:solidFill>
              </a:rPr>
              <a:t>Notice again, it is the attitude of these individuals.</a:t>
            </a:r>
          </a:p>
          <a:p>
            <a:pPr lvl="1"/>
            <a:r>
              <a:rPr lang="en-US" sz="4200" dirty="0">
                <a:solidFill>
                  <a:schemeClr val="bg1"/>
                </a:solidFill>
              </a:rPr>
              <a:t>Compare this to the deceitful attitude of Ananias and Sapphira in Acts 5:1-11!</a:t>
            </a:r>
          </a:p>
          <a:p>
            <a:pPr lvl="1"/>
            <a:endParaRPr lang="en-US" sz="4200" dirty="0">
              <a:solidFill>
                <a:schemeClr val="bg1"/>
              </a:solidFill>
            </a:endParaRPr>
          </a:p>
        </p:txBody>
      </p:sp>
    </p:spTree>
    <p:extLst>
      <p:ext uri="{BB962C8B-B14F-4D97-AF65-F5344CB8AC3E}">
        <p14:creationId xmlns:p14="http://schemas.microsoft.com/office/powerpoint/2010/main" val="414263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How Do I Refocus My Means?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lnSpcReduction="10000"/>
          </a:bodyPr>
          <a:lstStyle/>
          <a:p>
            <a:r>
              <a:rPr lang="en-US" sz="5000" dirty="0">
                <a:solidFill>
                  <a:schemeClr val="bg1"/>
                </a:solidFill>
              </a:rPr>
              <a:t>Give God more of my time.</a:t>
            </a:r>
          </a:p>
          <a:p>
            <a:pPr lvl="1"/>
            <a:r>
              <a:rPr lang="en-US" sz="4600" dirty="0">
                <a:solidFill>
                  <a:schemeClr val="bg1"/>
                </a:solidFill>
              </a:rPr>
              <a:t>Everyone is given the same amount of time in a day: 24 hours/1440 min./86400 sec.</a:t>
            </a:r>
          </a:p>
          <a:p>
            <a:pPr lvl="1"/>
            <a:r>
              <a:rPr lang="en-US" sz="4600" dirty="0">
                <a:solidFill>
                  <a:schemeClr val="bg1"/>
                </a:solidFill>
              </a:rPr>
              <a:t>Not watch as many videos or spend so much time just scrolling! “One of the devil’s primary goals is to keep you from reading your Bible so he can keep you ignorant of the truth. </a:t>
            </a:r>
            <a:r>
              <a:rPr lang="en-US" sz="4600">
                <a:solidFill>
                  <a:schemeClr val="bg1"/>
                </a:solidFill>
              </a:rPr>
              <a:t>How is he doing?”</a:t>
            </a:r>
            <a:endParaRPr lang="en-US" sz="4600" dirty="0">
              <a:solidFill>
                <a:schemeClr val="bg1"/>
              </a:solidFill>
            </a:endParaRPr>
          </a:p>
          <a:p>
            <a:pPr lvl="1"/>
            <a:r>
              <a:rPr lang="en-US" sz="4600" dirty="0">
                <a:solidFill>
                  <a:schemeClr val="bg1"/>
                </a:solidFill>
              </a:rPr>
              <a:t>Example: reading 9 chapters a day gets the NT read in a month – 35 min./day!</a:t>
            </a:r>
          </a:p>
          <a:p>
            <a:pPr lvl="1"/>
            <a:endParaRPr lang="en-US" sz="4600" dirty="0">
              <a:solidFill>
                <a:schemeClr val="bg1"/>
              </a:solidFill>
            </a:endParaRPr>
          </a:p>
          <a:p>
            <a:endParaRPr lang="en-US" sz="5000" dirty="0">
              <a:solidFill>
                <a:schemeClr val="bg1"/>
              </a:solidFill>
            </a:endParaRPr>
          </a:p>
        </p:txBody>
      </p:sp>
    </p:spTree>
    <p:extLst>
      <p:ext uri="{BB962C8B-B14F-4D97-AF65-F5344CB8AC3E}">
        <p14:creationId xmlns:p14="http://schemas.microsoft.com/office/powerpoint/2010/main" val="228957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How Do I Refocus My Means?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Give God more of my money.</a:t>
            </a:r>
          </a:p>
          <a:p>
            <a:pPr lvl="1"/>
            <a:r>
              <a:rPr lang="en-US" sz="4600" dirty="0">
                <a:solidFill>
                  <a:schemeClr val="bg1"/>
                </a:solidFill>
              </a:rPr>
              <a:t>We are commanded to give on the first day of the week – 1 Corinthians 16:1-2</a:t>
            </a:r>
          </a:p>
          <a:p>
            <a:pPr lvl="1"/>
            <a:r>
              <a:rPr lang="en-US" sz="4600" dirty="0">
                <a:solidFill>
                  <a:schemeClr val="bg1"/>
                </a:solidFill>
              </a:rPr>
              <a:t>Right now, at your age, you can give more to God. </a:t>
            </a:r>
          </a:p>
          <a:p>
            <a:pPr lvl="1"/>
            <a:r>
              <a:rPr lang="en-US" sz="4600" dirty="0">
                <a:solidFill>
                  <a:schemeClr val="bg1"/>
                </a:solidFill>
              </a:rPr>
              <a:t>Examples: not buying coffee/snack/etc. at $5 a day, 5 days a week (260 days), is $1300. Saving $13 a day, every day a year, is $4745!</a:t>
            </a:r>
          </a:p>
        </p:txBody>
      </p:sp>
    </p:spTree>
    <p:extLst>
      <p:ext uri="{BB962C8B-B14F-4D97-AF65-F5344CB8AC3E}">
        <p14:creationId xmlns:p14="http://schemas.microsoft.com/office/powerpoint/2010/main" val="124628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How Do I Refocus My Means?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lnSpcReduction="10000"/>
          </a:bodyPr>
          <a:lstStyle/>
          <a:p>
            <a:r>
              <a:rPr lang="en-US" sz="5000" dirty="0">
                <a:solidFill>
                  <a:schemeClr val="bg1"/>
                </a:solidFill>
              </a:rPr>
              <a:t>Give God more of my energy.</a:t>
            </a:r>
          </a:p>
          <a:p>
            <a:pPr lvl="1"/>
            <a:r>
              <a:rPr lang="en-US" sz="4600" dirty="0">
                <a:solidFill>
                  <a:schemeClr val="bg1"/>
                </a:solidFill>
              </a:rPr>
              <a:t>Refocus my activities –if all you spend your time working on or thinking of, it becomes an idol!</a:t>
            </a:r>
          </a:p>
          <a:p>
            <a:pPr lvl="1"/>
            <a:r>
              <a:rPr lang="en-US" sz="4600" dirty="0">
                <a:solidFill>
                  <a:schemeClr val="bg1"/>
                </a:solidFill>
              </a:rPr>
              <a:t>During your hobbies, talk to them about Jesus! Invite them to church!</a:t>
            </a:r>
          </a:p>
          <a:p>
            <a:pPr lvl="1"/>
            <a:r>
              <a:rPr lang="en-US" sz="3600" dirty="0">
                <a:solidFill>
                  <a:schemeClr val="bg1"/>
                </a:solidFill>
              </a:rPr>
              <a:t>Example DeHoff: if you are the only Christian in a town of 10,000, and you convert one person today, there are two of you. If the two of you each convert one person the next day, the number is four. Repeat. At the end of a month, all are converted</a:t>
            </a:r>
            <a:r>
              <a:rPr lang="en-US" sz="4200" dirty="0">
                <a:solidFill>
                  <a:schemeClr val="bg1"/>
                </a:solidFill>
              </a:rPr>
              <a:t>. </a:t>
            </a:r>
          </a:p>
        </p:txBody>
      </p:sp>
    </p:spTree>
    <p:extLst>
      <p:ext uri="{BB962C8B-B14F-4D97-AF65-F5344CB8AC3E}">
        <p14:creationId xmlns:p14="http://schemas.microsoft.com/office/powerpoint/2010/main" val="318945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0451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a:bodyPr>
          <a:lstStyle/>
          <a:p>
            <a:pPr algn="ctr"/>
            <a:r>
              <a:rPr lang="en-US" sz="6600" dirty="0">
                <a:solidFill>
                  <a:schemeClr val="bg1"/>
                </a:solidFill>
              </a:rPr>
              <a:t>Neighborhood Bible Study</a:t>
            </a:r>
            <a:br>
              <a:rPr lang="en-US" sz="6600" dirty="0">
                <a:solidFill>
                  <a:schemeClr val="bg1"/>
                </a:solidFill>
              </a:rPr>
            </a:br>
            <a:r>
              <a:rPr lang="en-US" sz="6600" dirty="0">
                <a:solidFill>
                  <a:schemeClr val="bg1"/>
                </a:solidFill>
              </a:rPr>
              <a:t>Mondays in January</a:t>
            </a:r>
            <a:br>
              <a:rPr lang="en-US" sz="6600" dirty="0">
                <a:solidFill>
                  <a:schemeClr val="bg1"/>
                </a:solidFill>
              </a:rPr>
            </a:br>
            <a:r>
              <a:rPr lang="en-US" sz="6600" dirty="0">
                <a:solidFill>
                  <a:schemeClr val="bg1"/>
                </a:solidFill>
              </a:rPr>
              <a:t>(2, 9, 16, 23, 30)</a:t>
            </a:r>
            <a:br>
              <a:rPr lang="en-US" sz="6600" dirty="0">
                <a:solidFill>
                  <a:schemeClr val="bg1"/>
                </a:solidFill>
              </a:rPr>
            </a:br>
            <a:r>
              <a:rPr lang="en-US" sz="6600" dirty="0">
                <a:solidFill>
                  <a:schemeClr val="bg1"/>
                </a:solidFill>
              </a:rPr>
              <a:t>Refreshments 6pm</a:t>
            </a:r>
            <a:br>
              <a:rPr lang="en-US" sz="6600" dirty="0">
                <a:solidFill>
                  <a:schemeClr val="bg1"/>
                </a:solidFill>
              </a:rPr>
            </a:br>
            <a:r>
              <a:rPr lang="en-US" sz="6600" dirty="0">
                <a:solidFill>
                  <a:schemeClr val="bg1"/>
                </a:solidFill>
              </a:rPr>
              <a:t>Study 6:30pm</a:t>
            </a:r>
            <a:br>
              <a:rPr lang="en-US" sz="6600" dirty="0">
                <a:solidFill>
                  <a:schemeClr val="bg1"/>
                </a:solidFill>
              </a:rPr>
            </a:br>
            <a:r>
              <a:rPr lang="en-US" sz="6600" dirty="0">
                <a:solidFill>
                  <a:schemeClr val="bg1"/>
                </a:solidFill>
              </a:rPr>
              <a:t>Topic: The Growth of the Church</a:t>
            </a:r>
            <a:br>
              <a:rPr lang="en-US" sz="6600" dirty="0">
                <a:solidFill>
                  <a:schemeClr val="bg1"/>
                </a:solidFill>
              </a:rPr>
            </a:br>
            <a:r>
              <a:rPr lang="en-US" sz="6600" dirty="0">
                <a:solidFill>
                  <a:schemeClr val="bg1"/>
                </a:solidFill>
              </a:rPr>
              <a:t>Acts 13-28</a:t>
            </a:r>
          </a:p>
        </p:txBody>
      </p:sp>
    </p:spTree>
    <p:extLst>
      <p:ext uri="{BB962C8B-B14F-4D97-AF65-F5344CB8AC3E}">
        <p14:creationId xmlns:p14="http://schemas.microsoft.com/office/powerpoint/2010/main" val="1483257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1253331"/>
            <a:ext cx="10515600" cy="4351338"/>
          </a:xfrm>
        </p:spPr>
        <p:txBody>
          <a:bodyPr/>
          <a:lstStyle/>
          <a:p>
            <a:pPr marL="0" indent="0" algn="ctr">
              <a:buNone/>
            </a:pPr>
            <a:r>
              <a:rPr lang="en-US" dirty="0">
                <a:solidFill>
                  <a:srgbClr val="FFFF00"/>
                </a:solidFill>
              </a:rPr>
              <a:t>Sermon © 2023 Justin D. Reed</a:t>
            </a:r>
            <a:br>
              <a:rPr lang="en-US" dirty="0">
                <a:solidFill>
                  <a:srgbClr val="FFFF00"/>
                </a:solidFill>
              </a:rPr>
            </a:br>
            <a:r>
              <a:rPr lang="en-US" dirty="0">
                <a:solidFill>
                  <a:srgbClr val="FFFF00"/>
                </a:solidFill>
              </a:rPr>
              <a:t>Presentation © 2023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a:t>
            </a:r>
            <a:r>
              <a:rPr lang="en-US" dirty="0" err="1">
                <a:solidFill>
                  <a:srgbClr val="FFFF00"/>
                </a:solidFill>
              </a:rPr>
              <a:t>bibleresources</a:t>
            </a:r>
            <a:endParaRPr lang="en-US" dirty="0">
              <a:solidFill>
                <a:srgbClr val="FFFF00"/>
              </a:solidFill>
            </a:endParaRPr>
          </a:p>
          <a:p>
            <a:pPr marL="0" indent="0" algn="ctr">
              <a:buNone/>
            </a:pP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a:solidFill>
                  <a:srgbClr val="FFFF00"/>
                </a:solidFill>
              </a:rPr>
              <a:t>280</a:t>
            </a:r>
            <a:endParaRPr lang="en-US" dirty="0">
              <a:solidFill>
                <a:srgbClr val="FFFF00"/>
              </a:solidFill>
            </a:endParaRP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Refocus Your Means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Refocus is defined as to change the emphasis or direction of.</a:t>
            </a:r>
          </a:p>
          <a:p>
            <a:r>
              <a:rPr lang="en-US" sz="5000" dirty="0">
                <a:solidFill>
                  <a:schemeClr val="bg1"/>
                </a:solidFill>
              </a:rPr>
              <a:t>Means can be defined as our possessions.</a:t>
            </a:r>
          </a:p>
        </p:txBody>
      </p:sp>
    </p:spTree>
    <p:extLst>
      <p:ext uri="{BB962C8B-B14F-4D97-AF65-F5344CB8AC3E}">
        <p14:creationId xmlns:p14="http://schemas.microsoft.com/office/powerpoint/2010/main" val="223228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a:extLst>
              <a:ext uri="{FF2B5EF4-FFF2-40B4-BE49-F238E27FC236}">
                <a16:creationId xmlns:a16="http://schemas.microsoft.com/office/drawing/2014/main" id="{772BEB03-72DD-5E9E-B72C-C7395084DF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881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2656BE5F-D2FB-16F8-BBAA-DC01A75A6C54}"/>
              </a:ext>
            </a:extLst>
          </p:cNvPr>
          <p:cNvSpPr/>
          <p:nvPr/>
        </p:nvSpPr>
        <p:spPr>
          <a:xfrm>
            <a:off x="0" y="-1"/>
            <a:ext cx="12188952" cy="1092607"/>
          </a:xfrm>
          <a:prstGeom prst="rect">
            <a:avLst/>
          </a:prstGeom>
          <a:noFill/>
        </p:spPr>
        <p:txBody>
          <a:bodyPr wrap="square" lIns="91440" tIns="45720" rIns="91440" bIns="45720">
            <a:spAutoFit/>
          </a:bodyPr>
          <a:lstStyle/>
          <a:p>
            <a:pPr algn="ctr"/>
            <a:r>
              <a:rPr lang="en-US" sz="6500" b="1" cap="none" spc="50" dirty="0">
                <a:ln w="9525" cmpd="sng">
                  <a:solidFill>
                    <a:schemeClr val="accent1"/>
                  </a:solidFill>
                  <a:prstDash val="solid"/>
                </a:ln>
                <a:solidFill>
                  <a:srgbClr val="70AD47">
                    <a:tint val="1000"/>
                  </a:srgbClr>
                </a:solidFill>
                <a:effectLst>
                  <a:glow rad="38100">
                    <a:schemeClr val="accent1">
                      <a:alpha val="40000"/>
                    </a:schemeClr>
                  </a:glow>
                </a:effectLst>
              </a:rPr>
              <a:t>1. Rich Young Ruler – Mt. 19:16-22</a:t>
            </a:r>
          </a:p>
        </p:txBody>
      </p:sp>
    </p:spTree>
    <p:extLst>
      <p:ext uri="{BB962C8B-B14F-4D97-AF65-F5344CB8AC3E}">
        <p14:creationId xmlns:p14="http://schemas.microsoft.com/office/powerpoint/2010/main" val="332523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Rich Young Ruler – Mt. 19:16-22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Context:</a:t>
            </a:r>
          </a:p>
          <a:p>
            <a:pPr lvl="1"/>
            <a:r>
              <a:rPr lang="en-US" sz="4200" dirty="0">
                <a:solidFill>
                  <a:schemeClr val="bg1"/>
                </a:solidFill>
              </a:rPr>
              <a:t>Questioned about receiving eternal life. From comparing all accounts (Mt. 19, Mk. 10:17-31, </a:t>
            </a:r>
            <a:br>
              <a:rPr lang="en-US" sz="4200" dirty="0">
                <a:solidFill>
                  <a:schemeClr val="bg1"/>
                </a:solidFill>
              </a:rPr>
            </a:br>
            <a:r>
              <a:rPr lang="en-US" sz="4200" dirty="0">
                <a:solidFill>
                  <a:schemeClr val="bg1"/>
                </a:solidFill>
              </a:rPr>
              <a:t>Lk. 18:18-30) we get his name Rich Young Ruler.</a:t>
            </a:r>
          </a:p>
          <a:p>
            <a:pPr lvl="1"/>
            <a:r>
              <a:rPr lang="en-US" sz="4200" dirty="0">
                <a:solidFill>
                  <a:schemeClr val="bg1"/>
                </a:solidFill>
              </a:rPr>
              <a:t>He was instructed on what he must do.</a:t>
            </a:r>
          </a:p>
          <a:p>
            <a:pPr lvl="1"/>
            <a:r>
              <a:rPr lang="en-US" sz="4200" dirty="0">
                <a:solidFill>
                  <a:schemeClr val="bg1"/>
                </a:solidFill>
              </a:rPr>
              <a:t>He leaves because he liked his possessions too much. </a:t>
            </a:r>
          </a:p>
        </p:txBody>
      </p:sp>
    </p:spTree>
    <p:extLst>
      <p:ext uri="{BB962C8B-B14F-4D97-AF65-F5344CB8AC3E}">
        <p14:creationId xmlns:p14="http://schemas.microsoft.com/office/powerpoint/2010/main" val="163355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Rich Young Ruler – Mt. 19:16-22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Lesson:</a:t>
            </a:r>
          </a:p>
          <a:p>
            <a:pPr lvl="1"/>
            <a:r>
              <a:rPr lang="en-US" sz="3800" dirty="0">
                <a:solidFill>
                  <a:schemeClr val="bg1"/>
                </a:solidFill>
              </a:rPr>
              <a:t>The attitude of the ruler caused him to be lost.</a:t>
            </a:r>
          </a:p>
          <a:p>
            <a:pPr lvl="1"/>
            <a:r>
              <a:rPr lang="en-US" sz="3800" dirty="0">
                <a:solidFill>
                  <a:schemeClr val="bg1"/>
                </a:solidFill>
              </a:rPr>
              <a:t>The instructions from Jesus weren’t impossible – </a:t>
            </a:r>
            <a:r>
              <a:rPr lang="en-US" sz="3800" b="1" dirty="0">
                <a:solidFill>
                  <a:schemeClr val="bg1"/>
                </a:solidFill>
              </a:rPr>
              <a:t>none of His commandments are.</a:t>
            </a:r>
            <a:r>
              <a:rPr lang="en-US" sz="3800" dirty="0">
                <a:solidFill>
                  <a:schemeClr val="bg1"/>
                </a:solidFill>
              </a:rPr>
              <a:t> 1 John 5:3</a:t>
            </a:r>
          </a:p>
          <a:p>
            <a:pPr lvl="1"/>
            <a:r>
              <a:rPr lang="en-US" sz="3800" dirty="0">
                <a:solidFill>
                  <a:schemeClr val="bg1"/>
                </a:solidFill>
              </a:rPr>
              <a:t>Are we willing to let anything keep us from Heaven? Doing so will cost us eternally!</a:t>
            </a:r>
          </a:p>
        </p:txBody>
      </p:sp>
    </p:spTree>
    <p:extLst>
      <p:ext uri="{BB962C8B-B14F-4D97-AF65-F5344CB8AC3E}">
        <p14:creationId xmlns:p14="http://schemas.microsoft.com/office/powerpoint/2010/main" val="247543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a:extLst>
              <a:ext uri="{FF2B5EF4-FFF2-40B4-BE49-F238E27FC236}">
                <a16:creationId xmlns:a16="http://schemas.microsoft.com/office/drawing/2014/main" id="{939CB6F1-841D-D8D3-9262-DD2A155A37E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14" b="11630"/>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199AD537-48B3-9FA3-D08D-29C2F3881742}"/>
              </a:ext>
            </a:extLst>
          </p:cNvPr>
          <p:cNvSpPr/>
          <p:nvPr/>
        </p:nvSpPr>
        <p:spPr>
          <a:xfrm>
            <a:off x="0" y="-1"/>
            <a:ext cx="12188952" cy="1092607"/>
          </a:xfrm>
          <a:prstGeom prst="rect">
            <a:avLst/>
          </a:prstGeom>
          <a:noFill/>
        </p:spPr>
        <p:txBody>
          <a:bodyPr wrap="square" lIns="91440" tIns="45720" rIns="91440" bIns="45720">
            <a:spAutoFit/>
          </a:bodyPr>
          <a:lstStyle/>
          <a:p>
            <a:pPr algn="ctr"/>
            <a:r>
              <a:rPr lang="en-US" sz="6500" b="1" cap="none" spc="50" dirty="0">
                <a:ln w="9525" cmpd="sng">
                  <a:solidFill>
                    <a:schemeClr val="accent1"/>
                  </a:solidFill>
                  <a:prstDash val="solid"/>
                </a:ln>
                <a:solidFill>
                  <a:srgbClr val="70AD47">
                    <a:tint val="1000"/>
                  </a:srgbClr>
                </a:solidFill>
                <a:effectLst>
                  <a:glow rad="38100">
                    <a:schemeClr val="accent1">
                      <a:alpha val="40000"/>
                    </a:schemeClr>
                  </a:glow>
                </a:effectLst>
              </a:rPr>
              <a:t>2. The Poor Widow </a:t>
            </a:r>
            <a: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a:t>
            </a:r>
            <a:r>
              <a:rPr lang="en-US" sz="6500" b="1" cap="none" spc="50" dirty="0">
                <a:ln w="9525" cmpd="sng">
                  <a:solidFill>
                    <a:schemeClr val="accent1"/>
                  </a:solidFill>
                  <a:prstDash val="solid"/>
                </a:ln>
                <a:solidFill>
                  <a:srgbClr val="70AD47">
                    <a:tint val="1000"/>
                  </a:srgbClr>
                </a:solidFill>
                <a:effectLst>
                  <a:glow rad="38100">
                    <a:schemeClr val="accent1">
                      <a:alpha val="40000"/>
                    </a:schemeClr>
                  </a:glow>
                </a:effectLst>
              </a:rPr>
              <a:t> Mk. 12:41-44</a:t>
            </a:r>
          </a:p>
        </p:txBody>
      </p:sp>
    </p:spTree>
    <p:extLst>
      <p:ext uri="{BB962C8B-B14F-4D97-AF65-F5344CB8AC3E}">
        <p14:creationId xmlns:p14="http://schemas.microsoft.com/office/powerpoint/2010/main" val="2852639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The Poor Widow – Mk. 12:41-44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Context:</a:t>
            </a:r>
          </a:p>
          <a:p>
            <a:pPr lvl="1"/>
            <a:r>
              <a:rPr lang="en-US" sz="4200" dirty="0">
                <a:solidFill>
                  <a:schemeClr val="bg1"/>
                </a:solidFill>
              </a:rPr>
              <a:t>Different way of giving</a:t>
            </a:r>
          </a:p>
          <a:p>
            <a:pPr lvl="1"/>
            <a:r>
              <a:rPr lang="en-US" sz="4200" dirty="0">
                <a:solidFill>
                  <a:schemeClr val="bg1"/>
                </a:solidFill>
              </a:rPr>
              <a:t>Coinage of the Roman Empire: according to Mark, two mites are equal to a quadrans, the smallest Roman coin. The mites, lepton, </a:t>
            </a:r>
            <a:br>
              <a:rPr lang="en-US" sz="4200" dirty="0">
                <a:solidFill>
                  <a:schemeClr val="bg1"/>
                </a:solidFill>
              </a:rPr>
            </a:br>
            <a:r>
              <a:rPr lang="en-US" sz="4200" dirty="0">
                <a:solidFill>
                  <a:schemeClr val="bg1"/>
                </a:solidFill>
              </a:rPr>
              <a:t>were the smallest and least </a:t>
            </a:r>
            <a:br>
              <a:rPr lang="en-US" sz="4200" dirty="0">
                <a:solidFill>
                  <a:schemeClr val="bg1"/>
                </a:solidFill>
              </a:rPr>
            </a:br>
            <a:r>
              <a:rPr lang="en-US" sz="4200" dirty="0">
                <a:solidFill>
                  <a:schemeClr val="bg1"/>
                </a:solidFill>
              </a:rPr>
              <a:t>valuable coin in Judea. </a:t>
            </a:r>
            <a:br>
              <a:rPr lang="en-US" sz="4200" dirty="0">
                <a:solidFill>
                  <a:schemeClr val="bg1"/>
                </a:solidFill>
              </a:rPr>
            </a:br>
            <a:r>
              <a:rPr lang="en-US" sz="4200" dirty="0">
                <a:solidFill>
                  <a:schemeClr val="bg1"/>
                </a:solidFill>
              </a:rPr>
              <a:t>Historians say they were worth </a:t>
            </a:r>
            <a:br>
              <a:rPr lang="en-US" sz="4200" dirty="0">
                <a:solidFill>
                  <a:schemeClr val="bg1"/>
                </a:solidFill>
              </a:rPr>
            </a:br>
            <a:r>
              <a:rPr lang="en-US" sz="4200" dirty="0">
                <a:solidFill>
                  <a:schemeClr val="bg1"/>
                </a:solidFill>
              </a:rPr>
              <a:t>about six minutes of work.</a:t>
            </a:r>
          </a:p>
        </p:txBody>
      </p:sp>
      <p:pic>
        <p:nvPicPr>
          <p:cNvPr id="5122" name="Picture 2">
            <a:extLst>
              <a:ext uri="{FF2B5EF4-FFF2-40B4-BE49-F238E27FC236}">
                <a16:creationId xmlns:a16="http://schemas.microsoft.com/office/drawing/2014/main" id="{9EB4A2E6-FE4C-7A29-7F0A-CCAA0BF846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2785" y="4138863"/>
            <a:ext cx="4669213" cy="239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794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The Poor Widow – Mk. 12:41-44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Lesson:</a:t>
            </a:r>
          </a:p>
          <a:p>
            <a:pPr lvl="1"/>
            <a:r>
              <a:rPr lang="en-US" sz="4200" dirty="0">
                <a:solidFill>
                  <a:schemeClr val="bg1"/>
                </a:solidFill>
              </a:rPr>
              <a:t>She is praised for her attitude.</a:t>
            </a:r>
          </a:p>
          <a:p>
            <a:pPr lvl="1"/>
            <a:r>
              <a:rPr lang="en-US" sz="4200" dirty="0">
                <a:solidFill>
                  <a:schemeClr val="bg1"/>
                </a:solidFill>
              </a:rPr>
              <a:t>The rich are rebuked for their attitude.</a:t>
            </a:r>
          </a:p>
          <a:p>
            <a:pPr lvl="1"/>
            <a:r>
              <a:rPr lang="en-US" sz="4200" dirty="0">
                <a:solidFill>
                  <a:schemeClr val="bg1"/>
                </a:solidFill>
              </a:rPr>
              <a:t>2 Corinthians 9:7 – God loves a cheerful giver</a:t>
            </a:r>
          </a:p>
        </p:txBody>
      </p:sp>
    </p:spTree>
    <p:extLst>
      <p:ext uri="{BB962C8B-B14F-4D97-AF65-F5344CB8AC3E}">
        <p14:creationId xmlns:p14="http://schemas.microsoft.com/office/powerpoint/2010/main" val="200507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7" name="Rectangle 410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102" name="Picture 6" descr="Saint Barnabas the Apostle - My Catholic Life!">
            <a:extLst>
              <a:ext uri="{FF2B5EF4-FFF2-40B4-BE49-F238E27FC236}">
                <a16:creationId xmlns:a16="http://schemas.microsoft.com/office/drawing/2014/main" id="{A4BBD00C-3280-E95A-33C9-4856951DD99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49"/>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29A0827B-B79A-08B1-90B4-58A19B02F9AA}"/>
              </a:ext>
            </a:extLst>
          </p:cNvPr>
          <p:cNvSpPr/>
          <p:nvPr/>
        </p:nvSpPr>
        <p:spPr>
          <a:xfrm>
            <a:off x="0" y="-1"/>
            <a:ext cx="12188952" cy="1092607"/>
          </a:xfrm>
          <a:prstGeom prst="rect">
            <a:avLst/>
          </a:prstGeom>
          <a:noFill/>
        </p:spPr>
        <p:txBody>
          <a:bodyPr wrap="square" lIns="91440" tIns="45720" rIns="91440" bIns="45720">
            <a:spAutoFit/>
          </a:bodyPr>
          <a:lstStyle/>
          <a:p>
            <a:r>
              <a:rPr lang="en-US" sz="6500" b="1" cap="none" spc="50" dirty="0">
                <a:ln w="9525" cmpd="sng">
                  <a:solidFill>
                    <a:schemeClr val="accent1"/>
                  </a:solidFill>
                  <a:prstDash val="solid"/>
                </a:ln>
                <a:solidFill>
                  <a:srgbClr val="70AD47">
                    <a:tint val="1000"/>
                  </a:srgbClr>
                </a:solidFill>
                <a:effectLst>
                  <a:glow rad="38100">
                    <a:schemeClr val="accent1">
                      <a:alpha val="40000"/>
                    </a:schemeClr>
                  </a:glow>
                </a:effectLst>
              </a:rPr>
              <a:t>3. Barnabas – Acts 4:32-37</a:t>
            </a:r>
          </a:p>
        </p:txBody>
      </p:sp>
    </p:spTree>
    <p:extLst>
      <p:ext uri="{BB962C8B-B14F-4D97-AF65-F5344CB8AC3E}">
        <p14:creationId xmlns:p14="http://schemas.microsoft.com/office/powerpoint/2010/main" val="3785089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15153</TotalTime>
  <Words>766</Words>
  <Application>Microsoft Office PowerPoint</Application>
  <PresentationFormat>Widescreen</PresentationFormat>
  <Paragraphs>59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Refocus Your Means</vt:lpstr>
      <vt:lpstr>Refocus Your Means</vt:lpstr>
      <vt:lpstr>PowerPoint Presentation</vt:lpstr>
      <vt:lpstr>1. Rich Young Ruler – Mt. 19:16-22</vt:lpstr>
      <vt:lpstr>1. Rich Young Ruler – Mt. 19:16-22</vt:lpstr>
      <vt:lpstr>PowerPoint Presentation</vt:lpstr>
      <vt:lpstr>2. The Poor Widow – Mk. 12:41-44</vt:lpstr>
      <vt:lpstr>2. The Poor Widow – Mk. 12:41-44</vt:lpstr>
      <vt:lpstr>PowerPoint Presentation</vt:lpstr>
      <vt:lpstr>3. Barnabas – Acts 4:32-37</vt:lpstr>
      <vt:lpstr>3. Barnabas – Acts 4:32-37</vt:lpstr>
      <vt:lpstr>How Do I Refocus My Means?</vt:lpstr>
      <vt:lpstr>How Do I Refocus My Means?</vt:lpstr>
      <vt:lpstr>How Do I Refocus My Means?</vt:lpstr>
      <vt:lpstr>PowerPoint Presentation</vt:lpstr>
      <vt:lpstr>Neighborhood Bible Study Mondays in January (2, 9, 16, 23, 30) Refreshments 6pm Study 6:30pm Topic: The Growth of the Church Acts 13-28</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152</cp:revision>
  <dcterms:created xsi:type="dcterms:W3CDTF">2020-03-28T20:11:58Z</dcterms:created>
  <dcterms:modified xsi:type="dcterms:W3CDTF">2023-01-14T20:58:31Z</dcterms:modified>
</cp:coreProperties>
</file>