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296" r:id="rId9"/>
    <p:sldId id="298" r:id="rId10"/>
    <p:sldId id="288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Paul and Silas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in Philippi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16:14-25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</a:t>
            </a:r>
            <a:r>
              <a:rPr lang="en-US" sz="6600" dirty="0">
                <a:solidFill>
                  <a:schemeClr val="bg1"/>
                </a:solidFill>
              </a:rPr>
              <a:t>Matthew 21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with Bill Boyd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Paul and Silas in Philippi – Acts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introduction of Timothy</a:t>
            </a:r>
          </a:p>
          <a:p>
            <a:r>
              <a:rPr lang="en-US" sz="5000" dirty="0">
                <a:solidFill>
                  <a:schemeClr val="bg1"/>
                </a:solidFill>
              </a:rPr>
              <a:t>Travels: </a:t>
            </a:r>
            <a:r>
              <a:rPr lang="en-US" sz="5000" dirty="0" err="1">
                <a:solidFill>
                  <a:schemeClr val="bg1"/>
                </a:solidFill>
              </a:rPr>
              <a:t>Derbe</a:t>
            </a:r>
            <a:r>
              <a:rPr lang="en-US" sz="5000" dirty="0">
                <a:solidFill>
                  <a:schemeClr val="bg1"/>
                </a:solidFill>
              </a:rPr>
              <a:t> &gt; Lystra &gt; </a:t>
            </a:r>
            <a:r>
              <a:rPr lang="en-US" sz="5000" dirty="0" err="1">
                <a:solidFill>
                  <a:schemeClr val="bg1"/>
                </a:solidFill>
              </a:rPr>
              <a:t>Phyrgia</a:t>
            </a:r>
            <a:r>
              <a:rPr lang="en-US" sz="5000" dirty="0">
                <a:solidFill>
                  <a:schemeClr val="bg1"/>
                </a:solidFill>
              </a:rPr>
              <a:t> &gt; Galatia &gt; </a:t>
            </a:r>
            <a:r>
              <a:rPr lang="en-US" sz="5000" dirty="0" err="1">
                <a:solidFill>
                  <a:schemeClr val="bg1"/>
                </a:solidFill>
              </a:rPr>
              <a:t>Mysia</a:t>
            </a:r>
            <a:r>
              <a:rPr lang="en-US" sz="5000" dirty="0">
                <a:solidFill>
                  <a:schemeClr val="bg1"/>
                </a:solidFill>
              </a:rPr>
              <a:t> &gt; Troas &gt; Macedonia &gt; Philippi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great “Macedonian Call” brought Paul &amp; co. to Philippi</a:t>
            </a:r>
          </a:p>
          <a:p>
            <a:r>
              <a:rPr lang="en-US" sz="5000">
                <a:solidFill>
                  <a:schemeClr val="bg1"/>
                </a:solidFill>
              </a:rPr>
              <a:t>Roughly 49 AD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Lydia – Acts 16:14-15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Seller of purple = rich occupation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Thyatira – later a letter in Revelation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Worshipped God</a:t>
            </a:r>
          </a:p>
          <a:p>
            <a:r>
              <a:rPr lang="en-US" sz="5000" u="sng" dirty="0">
                <a:solidFill>
                  <a:schemeClr val="bg1"/>
                </a:solidFill>
              </a:rPr>
              <a:t>Heard</a:t>
            </a:r>
            <a:r>
              <a:rPr lang="en-US" sz="5000" dirty="0">
                <a:solidFill>
                  <a:schemeClr val="bg1"/>
                </a:solidFill>
              </a:rPr>
              <a:t> the Word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Attended to / </a:t>
            </a:r>
            <a:r>
              <a:rPr lang="en-US" sz="5000" u="sng" dirty="0">
                <a:solidFill>
                  <a:schemeClr val="bg1"/>
                </a:solidFill>
              </a:rPr>
              <a:t>believed</a:t>
            </a:r>
            <a:r>
              <a:rPr lang="en-US" sz="5000" dirty="0">
                <a:solidFill>
                  <a:schemeClr val="bg1"/>
                </a:solidFill>
              </a:rPr>
              <a:t> what was said</a:t>
            </a:r>
          </a:p>
          <a:p>
            <a:r>
              <a:rPr lang="en-US" sz="5000" u="sng" dirty="0">
                <a:solidFill>
                  <a:schemeClr val="bg1"/>
                </a:solidFill>
              </a:rPr>
              <a:t>Baptized</a:t>
            </a:r>
            <a:r>
              <a:rPr lang="en-US" sz="5000" dirty="0">
                <a:solidFill>
                  <a:schemeClr val="bg1"/>
                </a:solidFill>
              </a:rPr>
              <a:t> for remission of sins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Welcomed Paul &amp; Co. to stay with her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Demon Cast Out – </a:t>
            </a:r>
            <a:r>
              <a:rPr lang="en-US" sz="6000" dirty="0">
                <a:solidFill>
                  <a:schemeClr val="bg1"/>
                </a:solidFill>
              </a:rPr>
              <a:t>Acts 16:16-24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16 – “we” – Paul, Silas, Timothy, Luke</a:t>
            </a:r>
          </a:p>
          <a:p>
            <a:r>
              <a:rPr lang="en-US" sz="5000" dirty="0">
                <a:solidFill>
                  <a:schemeClr val="bg1"/>
                </a:solidFill>
              </a:rPr>
              <a:t>Demon possessed girl = source of revenue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 – demons always identify Christ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 – continual thing; Paul cast demon out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 – masters upset; revenue source gone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 – takes to the local officials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 – accused of teaching contrary things</a:t>
            </a:r>
          </a:p>
        </p:txBody>
      </p:sp>
    </p:spTree>
    <p:extLst>
      <p:ext uri="{BB962C8B-B14F-4D97-AF65-F5344CB8AC3E}">
        <p14:creationId xmlns:p14="http://schemas.microsoft.com/office/powerpoint/2010/main" val="185892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Demon Cast Out – </a:t>
            </a:r>
            <a:r>
              <a:rPr lang="en-US" sz="6000" dirty="0">
                <a:solidFill>
                  <a:schemeClr val="bg1"/>
                </a:solidFill>
              </a:rPr>
              <a:t>Acts 16:16-24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22 – rent their clothes, wanted to beat them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 – beaten [39 save 1, 2 Cor. 9:24ff], prison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 – placed in the inner prison, feet in stocks</a:t>
            </a:r>
          </a:p>
        </p:txBody>
      </p:sp>
    </p:spTree>
    <p:extLst>
      <p:ext uri="{BB962C8B-B14F-4D97-AF65-F5344CB8AC3E}">
        <p14:creationId xmlns:p14="http://schemas.microsoft.com/office/powerpoint/2010/main" val="182173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Jailer – Acts 16:25-40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25 – midnight – Paul &amp; Silas singing praises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 – God caused a great earthquake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keeper of the prison ready to kill himself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 – Paul cried out – “we are all here!”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29 – he came trembling before Paul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 – “What must I do to be saved?”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 – believe [synecdoche] = salvation</a:t>
            </a:r>
          </a:p>
        </p:txBody>
      </p:sp>
    </p:spTree>
    <p:extLst>
      <p:ext uri="{BB962C8B-B14F-4D97-AF65-F5344CB8AC3E}">
        <p14:creationId xmlns:p14="http://schemas.microsoft.com/office/powerpoint/2010/main" val="384934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Jailer – Acts 16:25-35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32 – taught him the Word of the Lord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33 – same hour [immediately], washed their stripes [repentance], baptized</a:t>
            </a:r>
          </a:p>
          <a:p>
            <a:r>
              <a:rPr lang="en-US" sz="5000" i="1" dirty="0">
                <a:solidFill>
                  <a:schemeClr val="bg1"/>
                </a:solidFill>
              </a:rPr>
              <a:t>Simple belief alone not enough or v. 33 would not have happened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34 – he (and family) are rejoicing [</a:t>
            </a:r>
            <a:r>
              <a:rPr lang="en-US" sz="5000" i="1" dirty="0">
                <a:solidFill>
                  <a:schemeClr val="bg1"/>
                </a:solidFill>
              </a:rPr>
              <a:t>Happy Day</a:t>
            </a:r>
            <a:r>
              <a:rPr lang="en-US" sz="5000" dirty="0">
                <a:solidFill>
                  <a:schemeClr val="bg1"/>
                </a:solidFill>
              </a:rPr>
              <a:t>]</a:t>
            </a:r>
          </a:p>
          <a:p>
            <a:r>
              <a:rPr lang="en-US" sz="5000" dirty="0">
                <a:solidFill>
                  <a:schemeClr val="bg1"/>
                </a:solidFill>
              </a:rPr>
              <a:t>35 – let these men go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1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If you have not believed, repented, confessed, and been baptized, you have not been saved.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It always benefits us to properly identify Christ.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Don’t jump to conclusion (poor exercise).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Once we have been baptized, we should rejoice!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15125</TotalTime>
  <Words>491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Paul and Silas  in Philippi</vt:lpstr>
      <vt:lpstr>Paul and Silas in Philippi – Acts 16</vt:lpstr>
      <vt:lpstr>1. Lydia – Acts 16:14-15</vt:lpstr>
      <vt:lpstr>2. Demon Cast Out – Acts 16:16-24</vt:lpstr>
      <vt:lpstr>2. Demon Cast Out – Acts 16:16-24</vt:lpstr>
      <vt:lpstr>3. Jailer – Acts 16:25-40</vt:lpstr>
      <vt:lpstr>3. Jailer – Acts 16:25-35</vt:lpstr>
      <vt:lpstr>Lessons</vt:lpstr>
      <vt:lpstr>For a copy of these notes:  thejustinreedshow.com/bibleresources or  Google: Justin Reed Bible  VBS Notes &gt; Notes &amp; PowerPoint</vt:lpstr>
      <vt:lpstr>Next Scheduled Study: Thursday 6:30pm Matthew 21 with Bill Boyd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150</cp:revision>
  <dcterms:created xsi:type="dcterms:W3CDTF">2020-03-28T20:11:58Z</dcterms:created>
  <dcterms:modified xsi:type="dcterms:W3CDTF">2020-10-07T12:55:17Z</dcterms:modified>
</cp:coreProperties>
</file>