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303" r:id="rId5"/>
    <p:sldId id="304" r:id="rId6"/>
    <p:sldId id="305" r:id="rId7"/>
    <p:sldId id="306" r:id="rId8"/>
    <p:sldId id="302" r:id="rId9"/>
    <p:sldId id="274" r:id="rId10"/>
    <p:sldId id="299" r:id="rId11"/>
    <p:sldId id="28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5300868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Need for 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Restoration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6922" y="5592417"/>
            <a:ext cx="11145078" cy="1265583"/>
          </a:xfrm>
        </p:spPr>
        <p:txBody>
          <a:bodyPr>
            <a:normAutofit fontScale="92500"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2 Chronicles 34:15, 16, 21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524916-0B91-45DF-AEE7-79C52F4E1D5A}"/>
              </a:ext>
            </a:extLst>
          </p:cNvPr>
          <p:cNvSpPr/>
          <p:nvPr/>
        </p:nvSpPr>
        <p:spPr>
          <a:xfrm rot="16200000">
            <a:off x="-2877493" y="2608512"/>
            <a:ext cx="6790820" cy="17081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5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Live at Five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u="sng" dirty="0">
                <a:solidFill>
                  <a:schemeClr val="bg1"/>
                </a:solidFill>
              </a:rPr>
              <a:t>Next scheduled studies: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Midweek Night Bible Study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Wednesday </a:t>
            </a:r>
            <a:r>
              <a:rPr lang="en-US" sz="5400" cap="small" dirty="0">
                <a:solidFill>
                  <a:schemeClr val="bg1"/>
                </a:solidFill>
              </a:rPr>
              <a:t>6:30pm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cap="small" dirty="0">
                <a:solidFill>
                  <a:schemeClr val="bg1"/>
                </a:solidFill>
              </a:rPr>
              <a:t>cst</a:t>
            </a:r>
            <a:r>
              <a:rPr lang="en-US" sz="5400" dirty="0">
                <a:solidFill>
                  <a:schemeClr val="bg1"/>
                </a:solidFill>
              </a:rPr>
              <a:t> Facebook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 </a:t>
            </a:r>
            <a:br>
              <a:rPr lang="en-US" sz="5400" dirty="0">
                <a:solidFill>
                  <a:schemeClr val="bg1"/>
                </a:solidFill>
              </a:rPr>
            </a:b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Sunday: 11am in the building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Wood Church of Christ 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99 Sally Parton Road, Woodbury TN</a:t>
            </a:r>
          </a:p>
          <a:p>
            <a:pPr marL="0" indent="0" algn="ctr">
              <a:buNone/>
            </a:pPr>
            <a:br>
              <a:rPr lang="en-US" sz="5400" dirty="0">
                <a:solidFill>
                  <a:schemeClr val="bg1"/>
                </a:solidFill>
              </a:rPr>
            </a:br>
            <a:endParaRPr lang="en-US" sz="5400" dirty="0">
              <a:solidFill>
                <a:schemeClr val="bg1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8C51AE1-DC6A-4F8A-9F9A-F4EA9E68824C}"/>
              </a:ext>
            </a:extLst>
          </p:cNvPr>
          <p:cNvCxnSpPr>
            <a:cxnSpLocks/>
          </p:cNvCxnSpPr>
          <p:nvPr/>
        </p:nvCxnSpPr>
        <p:spPr>
          <a:xfrm flipH="1">
            <a:off x="185530" y="2597426"/>
            <a:ext cx="118209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10FADC9-D4B3-4EFF-BE2E-13B052738743}"/>
              </a:ext>
            </a:extLst>
          </p:cNvPr>
          <p:cNvCxnSpPr>
            <a:cxnSpLocks/>
          </p:cNvCxnSpPr>
          <p:nvPr/>
        </p:nvCxnSpPr>
        <p:spPr>
          <a:xfrm flipH="1">
            <a:off x="145776" y="4313583"/>
            <a:ext cx="118209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79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2017, 2020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Need for Restoration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King Josiah was 8 years old when he began to reign as king.</a:t>
            </a:r>
            <a:r>
              <a:rPr lang="en-US" sz="4600" dirty="0">
                <a:solidFill>
                  <a:schemeClr val="bg1"/>
                </a:solidFill>
              </a:rPr>
              <a:t> His father, Amon, was an evil &amp; idolatrous king.</a:t>
            </a:r>
          </a:p>
          <a:p>
            <a:r>
              <a:rPr lang="en-US" sz="4600" dirty="0">
                <a:solidFill>
                  <a:schemeClr val="bg1"/>
                </a:solidFill>
              </a:rPr>
              <a:t>Josiah’s reign began by destroying all idolatrous places.</a:t>
            </a:r>
          </a:p>
          <a:p>
            <a:r>
              <a:rPr lang="en-US" sz="4600" dirty="0">
                <a:solidFill>
                  <a:schemeClr val="bg1"/>
                </a:solidFill>
              </a:rPr>
              <a:t>18</a:t>
            </a:r>
            <a:r>
              <a:rPr lang="en-US" sz="4600" baseline="30000" dirty="0">
                <a:solidFill>
                  <a:schemeClr val="bg1"/>
                </a:solidFill>
              </a:rPr>
              <a:t>th</a:t>
            </a:r>
            <a:r>
              <a:rPr lang="en-US" sz="4600" dirty="0">
                <a:solidFill>
                  <a:schemeClr val="bg1"/>
                </a:solidFill>
              </a:rPr>
              <a:t> year of reign began a restoration of temple.</a:t>
            </a:r>
          </a:p>
          <a:p>
            <a:r>
              <a:rPr lang="en-US" sz="4600" dirty="0" err="1">
                <a:solidFill>
                  <a:schemeClr val="bg1"/>
                </a:solidFill>
              </a:rPr>
              <a:t>Hilkah</a:t>
            </a:r>
            <a:r>
              <a:rPr lang="en-US" sz="4600" dirty="0">
                <a:solidFill>
                  <a:schemeClr val="bg1"/>
                </a:solidFill>
              </a:rPr>
              <a:t>, on the way to get money, finds a book – God’s Law – read before Josiah. Efforts turned!</a:t>
            </a:r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28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Something is Corrupt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 lnSpcReduction="10000"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When restoring a house, you fix the problems.</a:t>
            </a:r>
          </a:p>
          <a:p>
            <a:r>
              <a:rPr lang="en-US" sz="5000" dirty="0">
                <a:solidFill>
                  <a:schemeClr val="bg1"/>
                </a:solidFill>
              </a:rPr>
              <a:t>Israel’s worship was corrupt. </a:t>
            </a:r>
            <a:r>
              <a:rPr lang="en-US" sz="3200" dirty="0">
                <a:solidFill>
                  <a:schemeClr val="bg1"/>
                </a:solidFill>
              </a:rPr>
              <a:t>Idolatrous practices, temple in disrepair, not reading God’s Law, not observing Passover</a:t>
            </a:r>
          </a:p>
          <a:p>
            <a:r>
              <a:rPr lang="en-US" sz="5000" dirty="0">
                <a:solidFill>
                  <a:schemeClr val="bg1"/>
                </a:solidFill>
              </a:rPr>
              <a:t>Today, around us corruption of religion.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Catholicism not what Jesus built – 2 Thess. 2:3-4; 1 Tim. 4:1ff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Reformation tried to fix corruption &gt; denominationalism &gt; </a:t>
            </a:r>
            <a:r>
              <a:rPr lang="en-US" sz="4200" u="sng" dirty="0">
                <a:solidFill>
                  <a:schemeClr val="bg1"/>
                </a:solidFill>
              </a:rPr>
              <a:t>does not </a:t>
            </a:r>
            <a:r>
              <a:rPr lang="en-US" sz="4200" u="sng" dirty="0" err="1">
                <a:solidFill>
                  <a:schemeClr val="bg1"/>
                </a:solidFill>
              </a:rPr>
              <a:t>restpre</a:t>
            </a:r>
            <a:r>
              <a:rPr lang="en-US" sz="4200" u="sng" dirty="0">
                <a:solidFill>
                  <a:schemeClr val="bg1"/>
                </a:solidFill>
              </a:rPr>
              <a:t> the church</a:t>
            </a:r>
            <a:endParaRPr lang="en-US" sz="4200" dirty="0">
              <a:solidFill>
                <a:schemeClr val="bg1"/>
              </a:solidFill>
            </a:endParaRPr>
          </a:p>
          <a:p>
            <a:r>
              <a:rPr lang="en-US" sz="4600" dirty="0">
                <a:solidFill>
                  <a:schemeClr val="bg1"/>
                </a:solidFill>
              </a:rPr>
              <a:t>Ongoing need for restoration today in the church.</a:t>
            </a:r>
          </a:p>
        </p:txBody>
      </p:sp>
    </p:spTree>
    <p:extLst>
      <p:ext uri="{BB962C8B-B14F-4D97-AF65-F5344CB8AC3E}">
        <p14:creationId xmlns:p14="http://schemas.microsoft.com/office/powerpoint/2010/main" val="279484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The Need for a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When restoring a house, you need the original blueprints.</a:t>
            </a:r>
          </a:p>
          <a:p>
            <a:r>
              <a:rPr lang="en-US" sz="5000" dirty="0">
                <a:solidFill>
                  <a:schemeClr val="bg1"/>
                </a:solidFill>
              </a:rPr>
              <a:t>Josiah’s restoration only occurred </a:t>
            </a:r>
            <a:r>
              <a:rPr lang="en-US" sz="5000" b="1" u="sng" dirty="0">
                <a:solidFill>
                  <a:schemeClr val="bg1"/>
                </a:solidFill>
              </a:rPr>
              <a:t>after</a:t>
            </a:r>
            <a:r>
              <a:rPr lang="en-US" sz="5000" dirty="0">
                <a:solidFill>
                  <a:schemeClr val="bg1"/>
                </a:solidFill>
              </a:rPr>
              <a:t> he found the book of the Law.</a:t>
            </a:r>
          </a:p>
          <a:p>
            <a:r>
              <a:rPr lang="en-US" sz="5000" dirty="0">
                <a:solidFill>
                  <a:schemeClr val="bg1"/>
                </a:solidFill>
              </a:rPr>
              <a:t>Today, if we are going to restore the church, we must go back to the blueprints.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Luke 8:11 – seed [pattern] is the Word of God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1 Peter 1:23</a:t>
            </a:r>
          </a:p>
        </p:txBody>
      </p:sp>
    </p:spTree>
    <p:extLst>
      <p:ext uri="{BB962C8B-B14F-4D97-AF65-F5344CB8AC3E}">
        <p14:creationId xmlns:p14="http://schemas.microsoft.com/office/powerpoint/2010/main" val="35773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The Need for a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We need a pattern if we are going to restore the church.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2 Timothy 1:13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Romans 6:17</a:t>
            </a:r>
          </a:p>
        </p:txBody>
      </p:sp>
    </p:spTree>
    <p:extLst>
      <p:ext uri="{BB962C8B-B14F-4D97-AF65-F5344CB8AC3E}">
        <p14:creationId xmlns:p14="http://schemas.microsoft.com/office/powerpoint/2010/main" val="1931538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Unity of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When restoring a house, the chief has the final decision.</a:t>
            </a:r>
          </a:p>
          <a:p>
            <a:r>
              <a:rPr lang="en-US" sz="5000" dirty="0">
                <a:solidFill>
                  <a:schemeClr val="bg1"/>
                </a:solidFill>
              </a:rPr>
              <a:t>Josiah’s restoration would not have been possible without the support of the priests and scribes.</a:t>
            </a:r>
          </a:p>
          <a:p>
            <a:r>
              <a:rPr lang="en-US" sz="5000" dirty="0">
                <a:solidFill>
                  <a:schemeClr val="bg1"/>
                </a:solidFill>
              </a:rPr>
              <a:t>Essential if we are going to restore the church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Jesus prayed, John 17:20-21 | Paul commanded, 1 Cor. 1:10 | Fellowship based on, Eph. 4:3-6</a:t>
            </a:r>
          </a:p>
        </p:txBody>
      </p:sp>
    </p:spTree>
    <p:extLst>
      <p:ext uri="{BB962C8B-B14F-4D97-AF65-F5344CB8AC3E}">
        <p14:creationId xmlns:p14="http://schemas.microsoft.com/office/powerpoint/2010/main" val="280520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There is Work to Be Done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When you restore a house, you may have everything in place but if you fail to do the work the house will never be restored. </a:t>
            </a:r>
          </a:p>
          <a:p>
            <a:r>
              <a:rPr lang="en-US" sz="5000" dirty="0">
                <a:solidFill>
                  <a:schemeClr val="bg1"/>
                </a:solidFill>
              </a:rPr>
              <a:t>When Josiah noticed there was work to be done, he went to work.</a:t>
            </a:r>
          </a:p>
          <a:p>
            <a:r>
              <a:rPr lang="en-US" sz="5000" dirty="0">
                <a:solidFill>
                  <a:schemeClr val="bg1"/>
                </a:solidFill>
              </a:rPr>
              <a:t>We have what we need, let’s go to work.</a:t>
            </a:r>
          </a:p>
          <a:p>
            <a:pPr lvl="1"/>
            <a:r>
              <a:rPr lang="en-US" sz="3400" dirty="0">
                <a:solidFill>
                  <a:schemeClr val="bg1"/>
                </a:solidFill>
              </a:rPr>
              <a:t>Matthew 9:37-38 | Galatians 6:9 | 1 Corinthians 3:9</a:t>
            </a:r>
          </a:p>
          <a:p>
            <a:r>
              <a:rPr lang="en-US" sz="5000" dirty="0">
                <a:solidFill>
                  <a:schemeClr val="bg1"/>
                </a:solidFill>
              </a:rPr>
              <a:t>Will we let God’s power work in us? </a:t>
            </a:r>
            <a:r>
              <a:rPr lang="en-US" sz="3200" dirty="0">
                <a:solidFill>
                  <a:schemeClr val="bg1"/>
                </a:solidFill>
              </a:rPr>
              <a:t>Eph. 3:20-21</a:t>
            </a:r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38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Need for Restoration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The restoration plea is still valid today. If we are going to restore God’s church today, we must recognize: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There is corruption.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There must be a pattern.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There must be a great purpose for unity.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There must be a willingness </a:t>
            </a:r>
            <a:r>
              <a:rPr lang="en-US" sz="3800">
                <a:solidFill>
                  <a:schemeClr val="bg1"/>
                </a:solidFill>
              </a:rPr>
              <a:t>to work. </a:t>
            </a:r>
            <a:endParaRPr lang="en-US" sz="3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57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available online:</a:t>
            </a: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thejustinreedshow.com/</a:t>
            </a:r>
            <a:r>
              <a:rPr lang="en-US" sz="5400" dirty="0" err="1">
                <a:solidFill>
                  <a:schemeClr val="bg1"/>
                </a:solidFill>
              </a:rPr>
              <a:t>bibleresources</a:t>
            </a:r>
            <a:endParaRPr lang="en-US" sz="5400" dirty="0">
              <a:solidFill>
                <a:schemeClr val="bg1"/>
              </a:solidFill>
            </a:endParaRP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Google: Justin Reed Bible</a:t>
            </a:r>
          </a:p>
          <a:p>
            <a:pPr marL="914400" indent="-914400">
              <a:buAutoNum type="arabicPeriod"/>
            </a:pP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found in the ‘Sermons’ section.</a:t>
            </a:r>
          </a:p>
        </p:txBody>
      </p:sp>
    </p:spTree>
    <p:extLst>
      <p:ext uri="{BB962C8B-B14F-4D97-AF65-F5344CB8AC3E}">
        <p14:creationId xmlns:p14="http://schemas.microsoft.com/office/powerpoint/2010/main" val="3600854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14682</TotalTime>
  <Words>553</Words>
  <Application>Microsoft Office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Need for  Restoration</vt:lpstr>
      <vt:lpstr>Need for Restoration</vt:lpstr>
      <vt:lpstr>1. Something is Corrupt</vt:lpstr>
      <vt:lpstr>2. The Need for a Pattern</vt:lpstr>
      <vt:lpstr>2. The Need for a Pattern</vt:lpstr>
      <vt:lpstr>3. Unity of Purpose</vt:lpstr>
      <vt:lpstr>4. There is Work to Be Done</vt:lpstr>
      <vt:lpstr>Need for Restoration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131</cp:revision>
  <dcterms:created xsi:type="dcterms:W3CDTF">2020-03-28T20:11:58Z</dcterms:created>
  <dcterms:modified xsi:type="dcterms:W3CDTF">2020-12-12T02:50:04Z</dcterms:modified>
</cp:coreProperties>
</file>