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298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2279"/>
            <a:ext cx="12192000" cy="668572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Mistaken Identity: </a:t>
            </a:r>
            <a:br>
              <a:rPr lang="en-US" sz="8800" dirty="0">
                <a:solidFill>
                  <a:schemeClr val="bg1"/>
                </a:solidFill>
              </a:rPr>
            </a:br>
            <a:r>
              <a:rPr lang="en-US" sz="8800" dirty="0">
                <a:solidFill>
                  <a:schemeClr val="bg1"/>
                </a:solidFill>
              </a:rPr>
              <a:t>Have You Forgotten </a:t>
            </a:r>
            <a:br>
              <a:rPr lang="en-US" sz="8800" dirty="0">
                <a:solidFill>
                  <a:schemeClr val="bg1"/>
                </a:solidFill>
              </a:rPr>
            </a:br>
            <a:r>
              <a:rPr lang="en-US" sz="8800" dirty="0">
                <a:solidFill>
                  <a:schemeClr val="bg1"/>
                </a:solidFill>
              </a:rPr>
              <a:t>Who You Are?</a:t>
            </a:r>
          </a:p>
          <a:p>
            <a:endParaRPr lang="en-US" sz="8800" dirty="0">
              <a:solidFill>
                <a:schemeClr val="bg1"/>
              </a:solidFill>
            </a:endParaRPr>
          </a:p>
          <a:p>
            <a:r>
              <a:rPr lang="en-US" sz="8800" dirty="0">
                <a:solidFill>
                  <a:schemeClr val="bg1"/>
                </a:solidFill>
              </a:rPr>
              <a:t>1 John 1:9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91F8714-644F-47C3-A587-154B99A01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-2094816"/>
            <a:ext cx="8534400" cy="1080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9"/>
            <a:ext cx="105156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153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Meme courtesy of @memesforjesus on Instagram. 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500" dirty="0">
                <a:solidFill>
                  <a:schemeClr val="bg1"/>
                </a:solidFill>
              </a:rPr>
              <a:t>Mistaken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Identity: (noun) the fact of being who or what a person or thing is</a:t>
            </a:r>
          </a:p>
          <a:p>
            <a:r>
              <a:rPr lang="en-US" sz="5000" dirty="0">
                <a:solidFill>
                  <a:schemeClr val="bg1"/>
                </a:solidFill>
              </a:rPr>
              <a:t>Our identity has a lot to day about us &amp; can be affected by: job, neighborhood, family, hobbies, education, friendship circle.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Our purpose: for those who have fallen away, to see where you were; how you got there; and how to get back to where you were.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Who Were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 Christian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How do we become? Hear, believe, repent, confess, baptism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Examples: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Cornelius, Ac. 11:13-14 – “words”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Eunuch, Ac. 8:36 – “what doth hinder me?”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Jailer, Ac. 16:33 – same hour, straightway, immediately</a:t>
            </a:r>
          </a:p>
        </p:txBody>
      </p:sp>
    </p:spTree>
    <p:extLst>
      <p:ext uri="{BB962C8B-B14F-4D97-AF65-F5344CB8AC3E}">
        <p14:creationId xmlns:p14="http://schemas.microsoft.com/office/powerpoint/2010/main" val="143090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Who Were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Why are we called Christians?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Ac. 20:28 – Jesus shed His Blood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Gal. 2:20 – crucified with Christ</a:t>
            </a:r>
          </a:p>
        </p:txBody>
      </p:sp>
    </p:spTree>
    <p:extLst>
      <p:ext uri="{BB962C8B-B14F-4D97-AF65-F5344CB8AC3E}">
        <p14:creationId xmlns:p14="http://schemas.microsoft.com/office/powerpoint/2010/main" val="225359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What Separated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Sin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Defined: “missing the mark,” 1 John 3:4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Commission vs. Omission – James 4:17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“It is always </a:t>
            </a:r>
            <a:r>
              <a:rPr lang="en-US" sz="4600" u="sng" dirty="0">
                <a:solidFill>
                  <a:schemeClr val="bg1"/>
                </a:solidFill>
              </a:rPr>
              <a:t>right</a:t>
            </a:r>
            <a:r>
              <a:rPr lang="en-US" sz="4600" dirty="0">
                <a:solidFill>
                  <a:schemeClr val="bg1"/>
                </a:solidFill>
              </a:rPr>
              <a:t> to do </a:t>
            </a:r>
            <a:r>
              <a:rPr lang="en-US" sz="4600" u="sng" dirty="0">
                <a:solidFill>
                  <a:schemeClr val="bg1"/>
                </a:solidFill>
              </a:rPr>
              <a:t>right</a:t>
            </a:r>
            <a:r>
              <a:rPr lang="en-US" sz="46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It is always </a:t>
            </a:r>
            <a:r>
              <a:rPr lang="en-US" sz="4600" u="sng" dirty="0">
                <a:solidFill>
                  <a:schemeClr val="bg1"/>
                </a:solidFill>
              </a:rPr>
              <a:t>wrong</a:t>
            </a:r>
            <a:r>
              <a:rPr lang="en-US" sz="4600" dirty="0">
                <a:solidFill>
                  <a:schemeClr val="bg1"/>
                </a:solidFill>
              </a:rPr>
              <a:t> to do </a:t>
            </a:r>
            <a:r>
              <a:rPr lang="en-US" sz="4600" u="sng" dirty="0">
                <a:solidFill>
                  <a:schemeClr val="bg1"/>
                </a:solidFill>
              </a:rPr>
              <a:t>wrong</a:t>
            </a:r>
            <a:r>
              <a:rPr lang="en-US" sz="4600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It is </a:t>
            </a:r>
            <a:r>
              <a:rPr lang="en-US" sz="4600" u="sng" dirty="0">
                <a:solidFill>
                  <a:schemeClr val="bg1"/>
                </a:solidFill>
              </a:rPr>
              <a:t>never right</a:t>
            </a:r>
            <a:r>
              <a:rPr lang="en-US" sz="4600" dirty="0">
                <a:solidFill>
                  <a:schemeClr val="bg1"/>
                </a:solidFill>
              </a:rPr>
              <a:t> to do wrong.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It is </a:t>
            </a:r>
            <a:r>
              <a:rPr lang="en-US" sz="4600" u="sng" dirty="0">
                <a:solidFill>
                  <a:schemeClr val="bg1"/>
                </a:solidFill>
              </a:rPr>
              <a:t>never wrong</a:t>
            </a:r>
            <a:r>
              <a:rPr lang="en-US" sz="4600" dirty="0">
                <a:solidFill>
                  <a:schemeClr val="bg1"/>
                </a:solidFill>
              </a:rPr>
              <a:t> to do right.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And that’s </a:t>
            </a:r>
            <a:r>
              <a:rPr lang="en-US" sz="4600" u="sng" dirty="0">
                <a:solidFill>
                  <a:schemeClr val="bg1"/>
                </a:solidFill>
              </a:rPr>
              <a:t>right</a:t>
            </a:r>
            <a:r>
              <a:rPr lang="en-US" sz="4600" dirty="0">
                <a:solidFill>
                  <a:schemeClr val="bg1"/>
                </a:solidFill>
              </a:rPr>
              <a:t> because the Bible’s right.” </a:t>
            </a:r>
            <a:r>
              <a:rPr lang="en-US" sz="2000" dirty="0">
                <a:solidFill>
                  <a:schemeClr val="bg1"/>
                </a:solidFill>
              </a:rPr>
              <a:t>Dan Jenkins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6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What Separated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What does the Bible say?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Isa. 59:1-2 – it is not God’s fault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Rom. 3:23 – all sin – </a:t>
            </a:r>
            <a:r>
              <a:rPr lang="en-US" sz="4600" u="sng" dirty="0">
                <a:solidFill>
                  <a:schemeClr val="bg1"/>
                </a:solidFill>
              </a:rPr>
              <a:t>not an excuse to sin!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Rom. 6:23 – sin = death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 Peter 2:20-22 – scariest verses: danger of falling away; better if hadn’t known</a:t>
            </a:r>
          </a:p>
        </p:txBody>
      </p:sp>
    </p:spTree>
    <p:extLst>
      <p:ext uri="{BB962C8B-B14F-4D97-AF65-F5344CB8AC3E}">
        <p14:creationId xmlns:p14="http://schemas.microsoft.com/office/powerpoint/2010/main" val="328872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Do I Get 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Must realize the need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Luke 15:17 – prodigal son came to himself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Feel like your life is in a circle with no hope to get out? Stop and turn to God!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Do I Get 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What does the Bible Say?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 John 1:9 – confess our sins &amp; He </a:t>
            </a:r>
            <a:r>
              <a:rPr lang="en-US" sz="4600" u="sng" dirty="0">
                <a:solidFill>
                  <a:schemeClr val="bg1"/>
                </a:solidFill>
              </a:rPr>
              <a:t>will</a:t>
            </a:r>
            <a:r>
              <a:rPr lang="en-US" sz="4600" dirty="0">
                <a:solidFill>
                  <a:schemeClr val="bg1"/>
                </a:solidFill>
              </a:rPr>
              <a:t> forgive!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James 1:21-25 – forgetting what you look like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Rev. 2:1-7 – church at Ephesus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Previously had a doctrine problem, Ac. 20:28-30, 1 Tim. 4:3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Now has a love problem – remember your first love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Key to fixing the problem: </a:t>
            </a:r>
            <a:r>
              <a:rPr lang="en-US" sz="4200" b="1" i="1" u="sng" dirty="0">
                <a:solidFill>
                  <a:schemeClr val="bg1"/>
                </a:solidFill>
              </a:rPr>
              <a:t>repent!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What if you’ve never obeyed the Gospel? See steps in point 1.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What if you’re a Christian and faithful? Keep pressing forward!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What if you’ve forgotten your identity? See the steps in point 3.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Remember: Rom. 8:1 – no condemnation in Christ!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We’ve looked at </a:t>
            </a:r>
            <a:r>
              <a:rPr lang="en-US" sz="4400" u="sng" dirty="0">
                <a:solidFill>
                  <a:schemeClr val="bg1"/>
                </a:solidFill>
              </a:rPr>
              <a:t>32</a:t>
            </a:r>
            <a:r>
              <a:rPr lang="en-US" sz="4400" dirty="0">
                <a:solidFill>
                  <a:schemeClr val="bg1"/>
                </a:solidFill>
              </a:rPr>
              <a:t> verses now, “what will you do with Jesus? The question comes to you! What shall your answer be?”</a:t>
            </a:r>
          </a:p>
        </p:txBody>
      </p:sp>
    </p:spTree>
    <p:extLst>
      <p:ext uri="{BB962C8B-B14F-4D97-AF65-F5344CB8AC3E}">
        <p14:creationId xmlns:p14="http://schemas.microsoft.com/office/powerpoint/2010/main" val="57121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19030</TotalTime>
  <Words>546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Mistaken Identity</vt:lpstr>
      <vt:lpstr>1. Who Were You?</vt:lpstr>
      <vt:lpstr>1. Who Were You?</vt:lpstr>
      <vt:lpstr>2. What Separated You?</vt:lpstr>
      <vt:lpstr>2. What Separated You?</vt:lpstr>
      <vt:lpstr>3. How Do I Get Back?</vt:lpstr>
      <vt:lpstr>3. How Do I Get Back?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338</cp:revision>
  <dcterms:created xsi:type="dcterms:W3CDTF">2020-03-28T20:11:58Z</dcterms:created>
  <dcterms:modified xsi:type="dcterms:W3CDTF">2021-07-09T02:27:00Z</dcterms:modified>
</cp:coreProperties>
</file>