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1" r:id="rId4"/>
    <p:sldId id="282" r:id="rId5"/>
    <p:sldId id="284" r:id="rId6"/>
    <p:sldId id="285" r:id="rId7"/>
    <p:sldId id="286" r:id="rId8"/>
    <p:sldId id="287" r:id="rId9"/>
    <p:sldId id="274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3602038"/>
            <a:ext cx="12192000" cy="32559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Lions’ Den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Daniel 6</a:t>
            </a:r>
          </a:p>
        </p:txBody>
      </p:sp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44487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Next Bible Study: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1338470"/>
            <a:ext cx="12192000" cy="5519530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Thursday 6:30pm</a:t>
            </a:r>
          </a:p>
          <a:p>
            <a:r>
              <a:rPr lang="en-US" sz="11500" dirty="0">
                <a:solidFill>
                  <a:schemeClr val="bg1"/>
                </a:solidFill>
              </a:rPr>
              <a:t>with Bill Boyd </a:t>
            </a:r>
            <a:br>
              <a:rPr lang="en-US" sz="11500" dirty="0">
                <a:solidFill>
                  <a:schemeClr val="bg1"/>
                </a:solidFill>
              </a:rPr>
            </a:br>
            <a:r>
              <a:rPr lang="en-US" sz="11500" dirty="0">
                <a:solidFill>
                  <a:schemeClr val="bg1"/>
                </a:solidFill>
              </a:rPr>
              <a:t>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112317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Background – Daniel 4, 5, &amp;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Chapter 4 – Dream interpreted by Daniel</a:t>
            </a:r>
          </a:p>
          <a:p>
            <a:r>
              <a:rPr lang="en-US" sz="4400" dirty="0">
                <a:solidFill>
                  <a:schemeClr val="bg1"/>
                </a:solidFill>
              </a:rPr>
              <a:t>Chapter 5 – Handwriting on the wall</a:t>
            </a:r>
          </a:p>
          <a:p>
            <a:r>
              <a:rPr lang="en-US" sz="4400" dirty="0">
                <a:solidFill>
                  <a:schemeClr val="bg1"/>
                </a:solidFill>
              </a:rPr>
              <a:t>Chapter 6 – occurs during the beginning of Darius’ reign</a:t>
            </a:r>
          </a:p>
          <a:p>
            <a:r>
              <a:rPr lang="en-US" sz="4400" dirty="0">
                <a:solidFill>
                  <a:schemeClr val="bg1"/>
                </a:solidFill>
              </a:rPr>
              <a:t>Daniel now an old man </a:t>
            </a:r>
          </a:p>
        </p:txBody>
      </p:sp>
    </p:spTree>
    <p:extLst>
      <p:ext uri="{BB962C8B-B14F-4D97-AF65-F5344CB8AC3E}">
        <p14:creationId xmlns:p14="http://schemas.microsoft.com/office/powerpoint/2010/main" val="12250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 – Darius set up 120 princes to oversee kingdom</a:t>
            </a:r>
          </a:p>
          <a:p>
            <a:r>
              <a:rPr lang="en-US" sz="4400" dirty="0">
                <a:solidFill>
                  <a:schemeClr val="bg1"/>
                </a:solidFill>
              </a:rPr>
              <a:t>2 – Daniel one of the three above princes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3 – Daniel to be set over kingdom (#2)</a:t>
            </a:r>
          </a:p>
          <a:p>
            <a:r>
              <a:rPr lang="en-US" sz="4400" dirty="0">
                <a:solidFill>
                  <a:schemeClr val="bg1"/>
                </a:solidFill>
              </a:rPr>
              <a:t>4 – problems: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1) Daniel (Jew) in too much power for native’s liking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2) Daniel’s opponents can’t find fault in him</a:t>
            </a:r>
          </a:p>
          <a:p>
            <a:r>
              <a:rPr lang="en-US" sz="4400" dirty="0">
                <a:solidFill>
                  <a:schemeClr val="bg1"/>
                </a:solidFill>
              </a:rPr>
              <a:t>5 – try to find something against Daniel serving God</a:t>
            </a:r>
          </a:p>
          <a:p>
            <a:r>
              <a:rPr lang="en-US" sz="4400" dirty="0">
                <a:solidFill>
                  <a:schemeClr val="bg1"/>
                </a:solidFill>
              </a:rPr>
              <a:t>6 – assembling to trap Daniel</a:t>
            </a:r>
          </a:p>
        </p:txBody>
      </p:sp>
    </p:spTree>
    <p:extLst>
      <p:ext uri="{BB962C8B-B14F-4D97-AF65-F5344CB8AC3E}">
        <p14:creationId xmlns:p14="http://schemas.microsoft.com/office/powerpoint/2010/main" val="3729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7 – not all came up with plan but all to present</a:t>
            </a:r>
          </a:p>
          <a:p>
            <a:r>
              <a:rPr lang="en-US" sz="4400" dirty="0">
                <a:solidFill>
                  <a:schemeClr val="bg1"/>
                </a:solidFill>
              </a:rPr>
              <a:t>8 – Law of Medes &amp; Persians – a way to make sure something could not be hastily changed</a:t>
            </a:r>
          </a:p>
          <a:p>
            <a:r>
              <a:rPr lang="en-US" sz="4400" dirty="0">
                <a:solidFill>
                  <a:schemeClr val="bg1"/>
                </a:solidFill>
              </a:rPr>
              <a:t>9 – signed in haste</a:t>
            </a:r>
          </a:p>
          <a:p>
            <a:r>
              <a:rPr lang="en-US" sz="4400" dirty="0">
                <a:solidFill>
                  <a:schemeClr val="bg1"/>
                </a:solidFill>
              </a:rPr>
              <a:t>10 – Daniel knew this had been written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“Aforetime” – not changing his routine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Window open facing home (in a foreign land)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Before burnt offering, ninth hour (3pm), sunset (6pm)</a:t>
            </a:r>
          </a:p>
        </p:txBody>
      </p:sp>
    </p:spTree>
    <p:extLst>
      <p:ext uri="{BB962C8B-B14F-4D97-AF65-F5344CB8AC3E}">
        <p14:creationId xmlns:p14="http://schemas.microsoft.com/office/powerpoint/2010/main" val="3064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11 – men assembled and found Daniel doing what they knew he would be doing – ‘like clockwork’</a:t>
            </a:r>
          </a:p>
          <a:p>
            <a:r>
              <a:rPr lang="en-US" sz="4400" dirty="0">
                <a:solidFill>
                  <a:schemeClr val="bg1"/>
                </a:solidFill>
              </a:rPr>
              <a:t>12 – running to make sure new law is in effect</a:t>
            </a:r>
          </a:p>
          <a:p>
            <a:r>
              <a:rPr lang="en-US" sz="4400" dirty="0">
                <a:solidFill>
                  <a:schemeClr val="bg1"/>
                </a:solidFill>
              </a:rPr>
              <a:t>13 – enemies reveal Daniel in violation of new law</a:t>
            </a:r>
          </a:p>
          <a:p>
            <a:r>
              <a:rPr lang="en-US" sz="4400" dirty="0">
                <a:solidFill>
                  <a:schemeClr val="bg1"/>
                </a:solidFill>
              </a:rPr>
              <a:t>14 – Darius realizes what has happened to Daniel</a:t>
            </a:r>
          </a:p>
          <a:p>
            <a:r>
              <a:rPr lang="en-US" sz="4400" dirty="0">
                <a:solidFill>
                  <a:schemeClr val="bg1"/>
                </a:solidFill>
              </a:rPr>
              <a:t>15 – enemies remind the law cannot be changed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16 – note what Darius says</a:t>
            </a:r>
          </a:p>
          <a:p>
            <a:r>
              <a:rPr lang="en-US" sz="4400" dirty="0">
                <a:solidFill>
                  <a:schemeClr val="bg1"/>
                </a:solidFill>
              </a:rPr>
              <a:t>17 – stone sealed to not be tampered with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4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822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18 – nothing could cheer up Darius</a:t>
            </a:r>
          </a:p>
          <a:p>
            <a:r>
              <a:rPr lang="en-US" sz="4400" dirty="0">
                <a:solidFill>
                  <a:schemeClr val="bg1"/>
                </a:solidFill>
              </a:rPr>
              <a:t>19 – woke early in the morning to check on Daniel</a:t>
            </a:r>
          </a:p>
          <a:p>
            <a:r>
              <a:rPr lang="en-US" sz="4400" dirty="0">
                <a:solidFill>
                  <a:schemeClr val="bg1"/>
                </a:solidFill>
              </a:rPr>
              <a:t>20 – imagine the tone of his voice!</a:t>
            </a:r>
          </a:p>
          <a:p>
            <a:r>
              <a:rPr lang="en-US" sz="4400" dirty="0">
                <a:solidFill>
                  <a:schemeClr val="bg1"/>
                </a:solidFill>
              </a:rPr>
              <a:t>21 – imagine the king’s reaction when he heard!</a:t>
            </a:r>
          </a:p>
          <a:p>
            <a:r>
              <a:rPr lang="en-US" sz="4400" dirty="0">
                <a:solidFill>
                  <a:schemeClr val="bg1"/>
                </a:solidFill>
              </a:rPr>
              <a:t>22 – angel shut the lions’ mouths</a:t>
            </a:r>
          </a:p>
          <a:p>
            <a:r>
              <a:rPr lang="en-US" sz="4400" dirty="0">
                <a:solidFill>
                  <a:schemeClr val="bg1"/>
                </a:solidFill>
              </a:rPr>
              <a:t>23 – Daniel not hurt</a:t>
            </a:r>
          </a:p>
          <a:p>
            <a:r>
              <a:rPr lang="en-US" sz="4400" dirty="0">
                <a:solidFill>
                  <a:schemeClr val="bg1"/>
                </a:solidFill>
              </a:rPr>
              <a:t>24 – enemies and families cast in den</a:t>
            </a:r>
          </a:p>
          <a:p>
            <a:r>
              <a:rPr lang="en-US" sz="4400" dirty="0">
                <a:solidFill>
                  <a:schemeClr val="bg1"/>
                </a:solidFill>
              </a:rPr>
              <a:t>25 – sets up a decree similar to Nebuchadnezzar’s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822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26 – scholars argue he regarded God as supreme with others below Him</a:t>
            </a:r>
          </a:p>
          <a:p>
            <a:r>
              <a:rPr lang="en-US" sz="4400" dirty="0">
                <a:solidFill>
                  <a:schemeClr val="bg1"/>
                </a:solidFill>
              </a:rPr>
              <a:t>28 – God allowed Daniel to prosper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Daniel &amp; the Lions’ Den – Daniel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822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26 – scholars argue he regarded God as supreme with others below Him</a:t>
            </a:r>
          </a:p>
          <a:p>
            <a:r>
              <a:rPr lang="en-US" sz="4400" dirty="0">
                <a:solidFill>
                  <a:schemeClr val="bg1"/>
                </a:solidFill>
              </a:rPr>
              <a:t>28 – God allowed Daniel to prosper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Don’t let others come between you and your time with God!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Don’t make important decisions in haste as they can’t always be undone!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Following God means we will prosper!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Notes online: Google: Justin Reed Bible thejustinreedshow.com/</a:t>
            </a:r>
            <a:r>
              <a:rPr lang="en-US" sz="4400" dirty="0" err="1">
                <a:solidFill>
                  <a:schemeClr val="bg1"/>
                </a:solidFill>
              </a:rPr>
              <a:t>bibleresources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507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Wednesday Night  Bible Study</vt:lpstr>
      <vt:lpstr>1. Background – Daniel 4, 5, &amp; 6</vt:lpstr>
      <vt:lpstr>2. Daniel &amp; the Lions’ Den – Daniel 6</vt:lpstr>
      <vt:lpstr>2. Daniel &amp; the Lions’ Den – Daniel 6</vt:lpstr>
      <vt:lpstr>2. Daniel &amp; the Lions’ Den – Daniel 6</vt:lpstr>
      <vt:lpstr>2. Daniel &amp; the Lions’ Den – Daniel 6</vt:lpstr>
      <vt:lpstr>2. Daniel &amp; the Lions’ Den – Daniel 6</vt:lpstr>
      <vt:lpstr>2. Daniel &amp; the Lions’ Den – Daniel 6</vt:lpstr>
      <vt:lpstr>3. Lessons</vt:lpstr>
      <vt:lpstr>Next Bible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23</cp:revision>
  <dcterms:created xsi:type="dcterms:W3CDTF">2020-04-01T18:53:43Z</dcterms:created>
  <dcterms:modified xsi:type="dcterms:W3CDTF">2020-04-28T22:03:42Z</dcterms:modified>
</cp:coreProperties>
</file>