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93" r:id="rId5"/>
    <p:sldId id="294" r:id="rId6"/>
    <p:sldId id="295" r:id="rId7"/>
    <p:sldId id="296" r:id="rId8"/>
    <p:sldId id="297" r:id="rId9"/>
    <p:sldId id="300" r:id="rId10"/>
    <p:sldId id="292" r:id="rId11"/>
    <p:sldId id="298" r:id="rId12"/>
    <p:sldId id="299" r:id="rId13"/>
    <p:sldId id="274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The Importance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of Hope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Hebrews 6:17-20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Importance of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Why do we need hope? It gives us something: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To Talk About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To Work Toward 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To Hang Onto</a:t>
            </a:r>
          </a:p>
          <a:p>
            <a:pPr marL="914400" indent="-914400">
              <a:buAutoNum type="arabicPeriod"/>
            </a:pPr>
            <a:endParaRPr lang="en-US" sz="5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“Hope is the Thing with Feathers” - Dickenson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“Hope” is the thing with feathers -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That perches in the soul -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And sings the tune without the words -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And never stops - at all –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And sweetest - in the Gale - is heard -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And sore must be the storm -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That could abash the little Bird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That kept so many warm -</a:t>
            </a:r>
          </a:p>
        </p:txBody>
      </p:sp>
    </p:spTree>
    <p:extLst>
      <p:ext uri="{BB962C8B-B14F-4D97-AF65-F5344CB8AC3E}">
        <p14:creationId xmlns:p14="http://schemas.microsoft.com/office/powerpoint/2010/main" val="34371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I’ve heard it in the </a:t>
            </a:r>
            <a:r>
              <a:rPr lang="en-US" sz="5000" dirty="0" err="1">
                <a:solidFill>
                  <a:schemeClr val="bg1"/>
                </a:solidFill>
              </a:rPr>
              <a:t>chillest</a:t>
            </a:r>
            <a:r>
              <a:rPr lang="en-US" sz="5000" dirty="0">
                <a:solidFill>
                  <a:schemeClr val="bg1"/>
                </a:solidFill>
              </a:rPr>
              <a:t> land -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And on the strangest Sea -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Yet - never - in Extremity,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asked a crumb - of me.</a:t>
            </a:r>
          </a:p>
        </p:txBody>
      </p:sp>
    </p:spTree>
    <p:extLst>
      <p:ext uri="{BB962C8B-B14F-4D97-AF65-F5344CB8AC3E}">
        <p14:creationId xmlns:p14="http://schemas.microsoft.com/office/powerpoint/2010/main" val="154983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2019,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Importance of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Hebrews written to encourage Christians to be faithful; </a:t>
            </a:r>
            <a:r>
              <a:rPr lang="en-US" sz="5000" dirty="0" err="1">
                <a:solidFill>
                  <a:schemeClr val="bg1"/>
                </a:solidFill>
              </a:rPr>
              <a:t>ch.</a:t>
            </a:r>
            <a:r>
              <a:rPr lang="en-US" sz="5000" dirty="0">
                <a:solidFill>
                  <a:schemeClr val="bg1"/>
                </a:solidFill>
              </a:rPr>
              <a:t> 6 records some had fallen.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Author persuaded of better things.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V. 11 – gives encouragement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Reminds hope is anchored in Heaven where Christ has entered to sit at the right hand</a:t>
            </a:r>
          </a:p>
          <a:p>
            <a:pPr marL="0" indent="0">
              <a:buNone/>
            </a:pP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Why do we need hope?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To Talk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People love to talk about their plans.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It is just natural for Christians to talk about their plans to be in Heaven.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Jesus spoke of – John 14:1-3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spoke of – Phil. 1:23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Peter spoke of – 1 Peter 1:3, 21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offered hope to Thessalonica – 1 Thess. 4:13ff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Hope – talk, sing, pray about &amp; rejoice over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To Work Toward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Hope motivates us to work.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As Christians: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Paul: Rom. 15:28; 1 Tim. 3:14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3 John 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Hope for eternal life also motivates us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Serve the Lord – Titus 1:1-2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be sober – 1 Peter 1:13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live pure and Godly lives – 1 John 3:2-3</a:t>
            </a:r>
          </a:p>
        </p:txBody>
      </p:sp>
    </p:spTree>
    <p:extLst>
      <p:ext uri="{BB962C8B-B14F-4D97-AF65-F5344CB8AC3E}">
        <p14:creationId xmlns:p14="http://schemas.microsoft.com/office/powerpoint/2010/main" val="300184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To Hang Onto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If we have hope, we can get through the most difficult times.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For Christians, hope provides a way to deal: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Rom. 3:3-5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knew personally – Acts 28:20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When we have hope, we can endure almost anything.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Nouns &amp; adverbs story: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Bible.org / </a:t>
            </a:r>
            <a:r>
              <a:rPr lang="en-US" sz="4200" i="1" dirty="0">
                <a:solidFill>
                  <a:schemeClr val="bg1"/>
                </a:solidFill>
              </a:rPr>
              <a:t>Bits and Pieces, 1991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9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50" dirty="0">
                <a:solidFill>
                  <a:schemeClr val="bg1"/>
                </a:solidFill>
              </a:rPr>
              <a:t>The school system in a large city had a program to help children keep up with their school work during stays in the city’s hospitals. </a:t>
            </a:r>
          </a:p>
          <a:p>
            <a:pPr marL="0" indent="0">
              <a:buNone/>
            </a:pPr>
            <a:r>
              <a:rPr lang="en-US" sz="4050" dirty="0">
                <a:solidFill>
                  <a:schemeClr val="bg1"/>
                </a:solidFill>
              </a:rPr>
              <a:t>One day a teacher who was assigned to the program received a routine call asking her to visit a particular child. </a:t>
            </a:r>
          </a:p>
          <a:p>
            <a:pPr marL="0" indent="0">
              <a:buNone/>
            </a:pPr>
            <a:r>
              <a:rPr lang="en-US" sz="4050" dirty="0">
                <a:solidFill>
                  <a:schemeClr val="bg1"/>
                </a:solidFill>
              </a:rPr>
              <a:t>She took the child’s name and room number and talked briefly with the child’s regular class teacher. </a:t>
            </a:r>
          </a:p>
          <a:p>
            <a:pPr marL="0" indent="0">
              <a:buNone/>
            </a:pPr>
            <a:r>
              <a:rPr lang="en-US" sz="4050" dirty="0">
                <a:solidFill>
                  <a:schemeClr val="bg1"/>
                </a:solidFill>
              </a:rPr>
              <a:t>“We’re studying nouns and adverbs in his class now,” the regular teacher said, “and I’d be grateful if you could help him understand them so he doesn’t fall too far behind.”</a:t>
            </a:r>
          </a:p>
        </p:txBody>
      </p:sp>
    </p:spTree>
    <p:extLst>
      <p:ext uri="{BB962C8B-B14F-4D97-AF65-F5344CB8AC3E}">
        <p14:creationId xmlns:p14="http://schemas.microsoft.com/office/powerpoint/2010/main" val="280577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The hospital program teacher went to see the boy that afternoon.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No one had mentioned to her that the boy had been badly burned and was in great pain.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Upset at the sight of the boy, she stammered as she told him, “I’ve been sent by your school to help you with nouns and adverbs.”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When she left she felt she hadn’t accomplished much. But the next day, a nurse asked her, “What did you do to that boy?”</a:t>
            </a:r>
          </a:p>
        </p:txBody>
      </p:sp>
    </p:spTree>
    <p:extLst>
      <p:ext uri="{BB962C8B-B14F-4D97-AF65-F5344CB8AC3E}">
        <p14:creationId xmlns:p14="http://schemas.microsoft.com/office/powerpoint/2010/main" val="161696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The teacher felt she must have done something wrong and began to apologize.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“No, no,” said the nurse. “You don’t know what I mean. We’ve been worried about that little boy, but ever since yesterday, his whole attitude has changed. He’s fighting back, responding to treatment. It’s as though he’s decided to live.”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Two weeks later the boy explained that he had completely given up hope until the teacher arrived. Everything changed when he came to a simple realization. </a:t>
            </a:r>
          </a:p>
        </p:txBody>
      </p:sp>
    </p:spTree>
    <p:extLst>
      <p:ext uri="{BB962C8B-B14F-4D97-AF65-F5344CB8AC3E}">
        <p14:creationId xmlns:p14="http://schemas.microsoft.com/office/powerpoint/2010/main" val="38338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He expressed it this way: “They wouldn’t send a teacher to work on nouns and adverbs with a dying boy, would they?”</a:t>
            </a:r>
          </a:p>
        </p:txBody>
      </p:sp>
    </p:spTree>
    <p:extLst>
      <p:ext uri="{BB962C8B-B14F-4D97-AF65-F5344CB8AC3E}">
        <p14:creationId xmlns:p14="http://schemas.microsoft.com/office/powerpoint/2010/main" val="307940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14273</TotalTime>
  <Words>761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Importance  of Hope</vt:lpstr>
      <vt:lpstr>The Importance of Hope</vt:lpstr>
      <vt:lpstr>1. To Talk About</vt:lpstr>
      <vt:lpstr>2. To Work Toward</vt:lpstr>
      <vt:lpstr>3. To Hang Onto</vt:lpstr>
      <vt:lpstr>PowerPoint Presentation</vt:lpstr>
      <vt:lpstr>PowerPoint Presentation</vt:lpstr>
      <vt:lpstr>PowerPoint Presentation</vt:lpstr>
      <vt:lpstr>PowerPoint Presentation</vt:lpstr>
      <vt:lpstr>The Importance of Hope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90</cp:revision>
  <dcterms:created xsi:type="dcterms:W3CDTF">2020-03-28T20:11:58Z</dcterms:created>
  <dcterms:modified xsi:type="dcterms:W3CDTF">2020-09-20T20:07:28Z</dcterms:modified>
</cp:coreProperties>
</file>