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303" r:id="rId8"/>
    <p:sldId id="304" r:id="rId9"/>
    <p:sldId id="305" r:id="rId10"/>
    <p:sldId id="292" r:id="rId11"/>
    <p:sldId id="274" r:id="rId12"/>
    <p:sldId id="29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I Am the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Resurrection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and the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John 11:25-26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Am the Resurrection and the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1. He is the Son of God.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2. He is powerful &amp; authoritative.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3. He is the bringer of life.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4. He is the bringer of hope.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5. He is Promiser of salvation.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6. He is the Overcomer.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7. He is the Savior.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A Study of Matthew with Bill Boyd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I Am the Resurrection and the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Central to Christianity – 1 Cor. 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said – John 19:35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“I AM” statements in John – this one tells us more than the others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Who is Jesus? Son of God; has power &amp; authority; brings hope; gives life to the dead; promises a great future; overcame death; saves through baptism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Only Jesus could make this claim!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11:27 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9:35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20:20-21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Resurrection of Lazarus substantiated claim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His own resurrection provides undeniable proof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Powerful and Authoritative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11:39-45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 doubt concerning His power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Great power &amp; confidence Lazarus was raised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Great result: people acknowledged his authority</a:t>
            </a:r>
            <a:endParaRPr lang="en-US" sz="46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With the same power Jesus was resurrected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5:25-27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Peter acknowledged: Acts 2:22-36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Paul acknowledged: Philippians 3:8-11</a:t>
            </a:r>
          </a:p>
        </p:txBody>
      </p:sp>
    </p:spTree>
    <p:extLst>
      <p:ext uri="{BB962C8B-B14F-4D97-AF65-F5344CB8AC3E}">
        <p14:creationId xmlns:p14="http://schemas.microsoft.com/office/powerpoint/2010/main" val="39333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Bringer of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11:25-26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 dead live.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 living shall never die.</a:t>
            </a:r>
            <a:endParaRPr lang="en-US" sz="46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Acts 24:14-15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have a great hope.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John 3:2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Thessalonians 4:13-14</a:t>
            </a:r>
          </a:p>
        </p:txBody>
      </p:sp>
    </p:spTree>
    <p:extLst>
      <p:ext uri="{BB962C8B-B14F-4D97-AF65-F5344CB8AC3E}">
        <p14:creationId xmlns:p14="http://schemas.microsoft.com/office/powerpoint/2010/main" val="295470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The Bringer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said it – John 11:25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brought new life to Lazarus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Brings new life to those who believe in Him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6:6-8 | Colossians 2:10 | 2 Corinthians 5:17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brings eternal life to those who believe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mentions eternal life more than other Gospels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3:36 | John 6:40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6:23</a:t>
            </a:r>
          </a:p>
        </p:txBody>
      </p:sp>
    </p:spTree>
    <p:extLst>
      <p:ext uri="{BB962C8B-B14F-4D97-AF65-F5344CB8AC3E}">
        <p14:creationId xmlns:p14="http://schemas.microsoft.com/office/powerpoint/2010/main" val="222848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The Promiser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11:25-26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 you believe in the promise?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5:28-29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resurrection of Christ assures us that this promise will occur – Acts 17:30-31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Hebrews 6:17-20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The Overcomer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To Lazarus: “Lazarus, come forth.” John 11:43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Through this statement, Lazarus overcame the bonds of death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Corinthians 15:20-22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shall also overcome death through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Corinthians 15:50-57</a:t>
            </a:r>
          </a:p>
          <a:p>
            <a:r>
              <a:rPr lang="en-US" sz="5000" dirty="0">
                <a:solidFill>
                  <a:schemeClr val="bg1"/>
                </a:solidFill>
              </a:rPr>
              <a:t>Romans 6:8-11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7. The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provides for salvation through the resurrection.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Romans 6:1-11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Colossians 2:12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Peter 3:21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14629</TotalTime>
  <Words>517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 Am the  Resurrection  and the Life</vt:lpstr>
      <vt:lpstr>I Am the Resurrection and the Life</vt:lpstr>
      <vt:lpstr>1. The Son of God</vt:lpstr>
      <vt:lpstr>2. Powerful and Authoritative</vt:lpstr>
      <vt:lpstr>3. The Bringer of Hope</vt:lpstr>
      <vt:lpstr>4. The Bringer of Life</vt:lpstr>
      <vt:lpstr>5. The Promiser of Salvation</vt:lpstr>
      <vt:lpstr>6. The Overcomer</vt:lpstr>
      <vt:lpstr>7. The Savior</vt:lpstr>
      <vt:lpstr>I Am the Resurrection and the Life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124</cp:revision>
  <dcterms:created xsi:type="dcterms:W3CDTF">2020-03-28T20:11:58Z</dcterms:created>
  <dcterms:modified xsi:type="dcterms:W3CDTF">2020-11-11T02:34:24Z</dcterms:modified>
</cp:coreProperties>
</file>