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300" r:id="rId5"/>
    <p:sldId id="301" r:id="rId6"/>
    <p:sldId id="302" r:id="rId7"/>
    <p:sldId id="292" r:id="rId8"/>
    <p:sldId id="274" r:id="rId9"/>
    <p:sldId id="299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5300868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Hezekiah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92416"/>
            <a:ext cx="9144000" cy="1265583"/>
          </a:xfrm>
        </p:spPr>
        <p:txBody>
          <a:bodyPr>
            <a:normAutofit lnSpcReduction="10000"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Isaiah 38:1-8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524916-0B91-45DF-AEE7-79C52F4E1D5A}"/>
              </a:ext>
            </a:extLst>
          </p:cNvPr>
          <p:cNvSpPr/>
          <p:nvPr/>
        </p:nvSpPr>
        <p:spPr>
          <a:xfrm rot="16200000">
            <a:off x="-2877493" y="2608512"/>
            <a:ext cx="6790820" cy="17081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5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Live at Five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2016,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Hezekiah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One of the few good kings of Israel told in 2 Kings 18-20, 2 Chronicles 29-32, Isaiah 36-39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years old at start; 29 year reign in Judah (2 Chr. 29:1)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Isaiah, Jeremiah, Hosea, Micah during reign</a:t>
            </a:r>
          </a:p>
          <a:p>
            <a:r>
              <a:rPr lang="en-US" sz="5000" dirty="0">
                <a:solidFill>
                  <a:schemeClr val="bg1"/>
                </a:solidFill>
              </a:rPr>
              <a:t>Tore down idols (2 Kings 18:4)</a:t>
            </a:r>
          </a:p>
          <a:p>
            <a:r>
              <a:rPr lang="en-US" sz="5000" dirty="0">
                <a:solidFill>
                  <a:schemeClr val="bg1"/>
                </a:solidFill>
              </a:rPr>
              <a:t>Did right in the sight of the </a:t>
            </a:r>
            <a:r>
              <a:rPr lang="en-US" sz="5000" cap="small" dirty="0">
                <a:solidFill>
                  <a:schemeClr val="bg1"/>
                </a:solidFill>
              </a:rPr>
              <a:t>Lord</a:t>
            </a:r>
            <a:r>
              <a:rPr lang="en-US" sz="5000" dirty="0">
                <a:solidFill>
                  <a:schemeClr val="bg1"/>
                </a:solidFill>
              </a:rPr>
              <a:t> – 2 Ki. 18:3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284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Lesson of Restoration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Temple worship restored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 Chr. 29:3-5; 18-19; 28-29</a:t>
            </a:r>
          </a:p>
          <a:p>
            <a:r>
              <a:rPr lang="en-US" sz="5000" dirty="0">
                <a:solidFill>
                  <a:schemeClr val="bg1"/>
                </a:solidFill>
              </a:rPr>
              <a:t>Observance of Passover restored –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2 Chr. 30:1-3; 13-16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How did they know what to do? 2 Chr. 30:16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 can have restoration today if we go to the Word of God: Luke 8:11 | 1 Peter 1:22-23</a:t>
            </a:r>
            <a:endParaRPr lang="en-US" sz="4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84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Lesson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Armies of Assyria: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14</a:t>
            </a:r>
            <a:r>
              <a:rPr lang="en-US" sz="4200" baseline="30000" dirty="0">
                <a:solidFill>
                  <a:schemeClr val="bg1"/>
                </a:solidFill>
              </a:rPr>
              <a:t>th</a:t>
            </a:r>
            <a:r>
              <a:rPr lang="en-US" sz="4200" dirty="0">
                <a:solidFill>
                  <a:schemeClr val="bg1"/>
                </a:solidFill>
              </a:rPr>
              <a:t> yr., Sennacherib came up against, 2 Ki. 18:13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Hezekiah sent tribute money, 2 Ki, 18:14-16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Nevertheless, Sennacherib took all fortified cities against Jerusalem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 wanted people to stop trusting in the </a:t>
            </a:r>
            <a:r>
              <a:rPr lang="en-US" sz="4200" cap="small" dirty="0">
                <a:solidFill>
                  <a:schemeClr val="bg1"/>
                </a:solidFill>
              </a:rPr>
              <a:t>Lord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Hezekiah wouldn’t do: 2 Ki. 19:1-7; 14-19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delivered Sennacherib by killing 185,000 in one night: 2 Ki. 19:35</a:t>
            </a:r>
          </a:p>
        </p:txBody>
      </p:sp>
    </p:spTree>
    <p:extLst>
      <p:ext uri="{BB962C8B-B14F-4D97-AF65-F5344CB8AC3E}">
        <p14:creationId xmlns:p14="http://schemas.microsoft.com/office/powerpoint/2010/main" val="31668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Lesson of 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Sickness (2 Ki. 20:1-7) *famous story*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Sick and near death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Isaiah came in and told him he was about to die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Hezekiah prayed to the </a:t>
            </a:r>
            <a:r>
              <a:rPr lang="en-US" sz="4200" cap="small" dirty="0">
                <a:solidFill>
                  <a:schemeClr val="bg1"/>
                </a:solidFill>
              </a:rPr>
              <a:t>Lord</a:t>
            </a:r>
            <a:r>
              <a:rPr lang="en-US" sz="4200" dirty="0">
                <a:solidFill>
                  <a:schemeClr val="bg1"/>
                </a:solidFill>
              </a:rPr>
              <a:t> for strength &amp; he was restored to health.</a:t>
            </a:r>
          </a:p>
          <a:p>
            <a:r>
              <a:rPr lang="en-US" sz="5000" dirty="0">
                <a:solidFill>
                  <a:schemeClr val="bg1"/>
                </a:solidFill>
              </a:rPr>
              <a:t>Prayer can change things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James 5:16-18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1 John 3:22</a:t>
            </a:r>
          </a:p>
        </p:txBody>
      </p:sp>
    </p:spTree>
    <p:extLst>
      <p:ext uri="{BB962C8B-B14F-4D97-AF65-F5344CB8AC3E}">
        <p14:creationId xmlns:p14="http://schemas.microsoft.com/office/powerpoint/2010/main" val="14144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Lesson of Pride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Displayed a measure of pride</a:t>
            </a:r>
          </a:p>
          <a:p>
            <a:r>
              <a:rPr lang="en-US" sz="5000" dirty="0">
                <a:solidFill>
                  <a:schemeClr val="bg1"/>
                </a:solidFill>
              </a:rPr>
              <a:t>After Sennacherib left he began to tell stories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Hezekiah showed off the wealth, Isa. 39:1-2</a:t>
            </a:r>
          </a:p>
          <a:p>
            <a:r>
              <a:rPr lang="en-US" sz="5000" dirty="0">
                <a:solidFill>
                  <a:schemeClr val="bg1"/>
                </a:solidFill>
              </a:rPr>
              <a:t>Isaiah tells Hezekiah Babylon would take everything away because of this, Isa. 39:3-8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We’ve got to be careful of pride!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Hezekiah is an object lesson of Proverbs 16:18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Romans 12:3</a:t>
            </a:r>
          </a:p>
        </p:txBody>
      </p:sp>
    </p:spTree>
    <p:extLst>
      <p:ext uri="{BB962C8B-B14F-4D97-AF65-F5344CB8AC3E}">
        <p14:creationId xmlns:p14="http://schemas.microsoft.com/office/powerpoint/2010/main" val="45122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Hezekiah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Three life lessons we learn from the life of Hezekiah: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Restoration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Prayer</a:t>
            </a:r>
          </a:p>
          <a:p>
            <a:pPr marL="914400" indent="-914400">
              <a:buAutoNum type="arabicPeriod"/>
            </a:pPr>
            <a:r>
              <a:rPr lang="en-US" sz="5000" dirty="0">
                <a:solidFill>
                  <a:schemeClr val="bg1"/>
                </a:solidFill>
              </a:rPr>
              <a:t>Pride</a:t>
            </a:r>
          </a:p>
          <a:p>
            <a:pPr marL="0" indent="0">
              <a:buNone/>
            </a:pPr>
            <a:endParaRPr lang="en-US" sz="5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5000" dirty="0">
                <a:solidFill>
                  <a:schemeClr val="bg1"/>
                </a:solidFill>
              </a:rPr>
              <a:t>Learn these today to be pleasing to God!</a:t>
            </a:r>
          </a:p>
        </p:txBody>
      </p:sp>
    </p:spTree>
    <p:extLst>
      <p:ext uri="{BB962C8B-B14F-4D97-AF65-F5344CB8AC3E}">
        <p14:creationId xmlns:p14="http://schemas.microsoft.com/office/powerpoint/2010/main" val="3607601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>
                <a:solidFill>
                  <a:schemeClr val="bg1"/>
                </a:solidFill>
              </a:rPr>
              <a:t>Next scheduled studies: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Midweek Night Bible Study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Wednesday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A Study of Matthew with Bill Boyd 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5400" dirty="0">
                <a:solidFill>
                  <a:schemeClr val="bg1"/>
                </a:solidFill>
              </a:rPr>
              <a:t>Thursday </a:t>
            </a:r>
            <a:r>
              <a:rPr lang="en-US" sz="5400" cap="small" dirty="0">
                <a:solidFill>
                  <a:schemeClr val="bg1"/>
                </a:solidFill>
              </a:rPr>
              <a:t>6:30pm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cap="small" dirty="0" err="1">
                <a:solidFill>
                  <a:schemeClr val="bg1"/>
                </a:solidFill>
              </a:rPr>
              <a:t>cst</a:t>
            </a:r>
            <a:r>
              <a:rPr lang="en-US" sz="5400" dirty="0">
                <a:solidFill>
                  <a:schemeClr val="bg1"/>
                </a:solidFill>
              </a:rPr>
              <a:t> Facebook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Sunday: 11am in the building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Wood Church of Christ 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99 Sally Parton Road, Woodbury TN</a:t>
            </a:r>
          </a:p>
          <a:p>
            <a:pPr marL="0" indent="0" algn="ctr">
              <a:buNone/>
            </a:pPr>
            <a:br>
              <a:rPr lang="en-US" sz="5400" dirty="0">
                <a:solidFill>
                  <a:schemeClr val="bg1"/>
                </a:solidFill>
              </a:rPr>
            </a:br>
            <a:endParaRPr lang="en-US" sz="5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8C51AE1-DC6A-4F8A-9F9A-F4EA9E68824C}"/>
              </a:ext>
            </a:extLst>
          </p:cNvPr>
          <p:cNvCxnSpPr>
            <a:cxnSpLocks/>
          </p:cNvCxnSpPr>
          <p:nvPr/>
        </p:nvCxnSpPr>
        <p:spPr>
          <a:xfrm flipH="1">
            <a:off x="185530" y="2597426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0FADC9-D4B3-4EFF-BE2E-13B052738743}"/>
              </a:ext>
            </a:extLst>
          </p:cNvPr>
          <p:cNvCxnSpPr>
            <a:cxnSpLocks/>
          </p:cNvCxnSpPr>
          <p:nvPr/>
        </p:nvCxnSpPr>
        <p:spPr>
          <a:xfrm flipH="1">
            <a:off x="145776" y="4313583"/>
            <a:ext cx="118209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79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14608</TotalTime>
  <Words>457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Hezekiah</vt:lpstr>
      <vt:lpstr>Hezekiah</vt:lpstr>
      <vt:lpstr>1. Lesson of Restoration</vt:lpstr>
      <vt:lpstr>2. Lesson of Prayer</vt:lpstr>
      <vt:lpstr>2. Lesson of Prayer</vt:lpstr>
      <vt:lpstr>3. Lesson of Pride</vt:lpstr>
      <vt:lpstr>Hezekiah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121</cp:revision>
  <dcterms:created xsi:type="dcterms:W3CDTF">2020-03-28T20:11:58Z</dcterms:created>
  <dcterms:modified xsi:type="dcterms:W3CDTF">2020-11-05T03:27:41Z</dcterms:modified>
</cp:coreProperties>
</file>