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02" r:id="rId3"/>
    <p:sldId id="303" r:id="rId4"/>
    <p:sldId id="304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CB8F-548D-448B-BEF0-99D00EC39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1E5A6-4DFB-43BA-B39A-A8F0E6466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D0823-0C2A-41C0-B41F-F60EDDF9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2641A-84C0-4A3D-A02B-A0511674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D6892-67A2-4159-B801-7EC0AAA0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8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BCEE-256A-4B45-99CF-6381EE21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B74DD-88FA-4522-BD8E-849D15832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778DA-0312-46BD-9EEF-AC1973A2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21D0-3B57-401B-B495-A2CED94C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F3E0D-49D3-4EF6-A2D4-F1226C2F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F23F53-7FD8-41AC-8455-0FC09B0E4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B2F4A-2D12-493D-9954-6E44B6AA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C968F-BB09-4642-8784-D810EF1E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16855-1994-4CA8-AEF2-A0FDE7F5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83C16-E523-455F-A0A9-850979EB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5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7AAE9-44C2-4B62-B9FC-D4AE39EEF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D4F93-DB16-4DF2-BE66-93F48062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D75F-4BF5-4A2A-8D13-41E77C37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6E4A3-B383-4446-BAB5-250B2397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EA7B-88BD-4A16-B257-716DC917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9C89-0840-4161-BFA5-105FE5AE1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3B120-5A1A-4FB3-8A11-18E7950BB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90104-80E2-47D2-9D42-DBA77190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30DFC-6412-43F3-B22B-EFED8F73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D6D04-31EB-4160-9C42-B57AB525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18F2-E3A7-4586-8A02-1764B4F3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5C0BD-3966-42EC-BAAD-2964CAFD6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9A400-A7ED-4F8E-8025-72873B203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B852C-B795-45D6-BA8E-E6FF8811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CA294-6347-40F0-9B16-0DAD4212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17948-D808-4B6E-838E-A979F9E9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EBD2-256B-42C5-868D-DAF12FD9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A5994-88C3-4E04-8342-A6BEED9D0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2D555-9345-48E3-BEE6-1B97DD294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C3B6C-BFE4-4507-9ED0-B2A850619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0CFEB-E31A-4588-A402-DB9C7E0B8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B62F9-303E-4591-9C39-F30F86AA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21C4CD-DD7D-415D-9209-841E5053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4F0A9-13B6-46A4-93E2-3EE77CFF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1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7404-B9F5-4960-9DE2-1E5ABE12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7F732-F603-45AE-96D6-BAC120ED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82B95-0DEF-458F-8CA3-21DFB41D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487F6-F5E1-4107-B95E-B736DB39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0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FBF56-82EA-4914-A244-6020E829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70976-7C34-4816-9A71-42EC3F1B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98CA7-394E-4A20-8E04-28576D33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F4AB-B5D5-4169-A59A-CE16C18E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BE8B3-63A3-4416-A623-7DDA22923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0BD7E-0EAD-4F95-887D-614E85F6E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CAB50-1E5F-441B-8E3A-16D12E8C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8C54A-2B1E-4DC1-A8E2-140597DB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12968-6A92-4BF8-9DAE-05152C5A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FFE27-A62B-48EF-8E5F-321E4E97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7B2BE-3267-44D8-81AC-ED850580F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F3D00-7E42-45B4-836A-51F788A3A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F3FCE-15C4-464E-87EC-DAB252274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C5971-C285-48D4-857C-0DBA987B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C7500-03F4-4C6B-BC81-BA434CA9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7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EB0D50-C52E-4572-A252-6C4DEBDE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F6D30-7248-48B6-BF27-3794C84A0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D8430-5513-4270-A9F1-DE5E79B8F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60E4-9686-470E-8FF9-9BC68608FB1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0A974-3397-4513-97D1-6AA077008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C1CA8-242C-4D15-A027-0489A0A3B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90E9-9914-41AA-B5B1-FE0C50BC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9BA990-6567-4215-AD85-F0682D211B32}"/>
              </a:ext>
            </a:extLst>
          </p:cNvPr>
          <p:cNvSpPr txBox="1"/>
          <p:nvPr/>
        </p:nvSpPr>
        <p:spPr>
          <a:xfrm>
            <a:off x="844062" y="464234"/>
            <a:ext cx="108180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Faith is the Victory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</a:rPr>
              <a:t>I John 5:4</a:t>
            </a:r>
          </a:p>
        </p:txBody>
      </p:sp>
    </p:spTree>
    <p:extLst>
      <p:ext uri="{BB962C8B-B14F-4D97-AF65-F5344CB8AC3E}">
        <p14:creationId xmlns:p14="http://schemas.microsoft.com/office/powerpoint/2010/main" val="67447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Faith is the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Written in 1891 by John Henry Yates (words) and Ira D. Sankey (music)</a:t>
            </a:r>
          </a:p>
          <a:p>
            <a:r>
              <a:rPr lang="en-US" sz="5400" dirty="0">
                <a:solidFill>
                  <a:schemeClr val="bg1"/>
                </a:solidFill>
              </a:rPr>
              <a:t>Published in over 175 hymnals</a:t>
            </a:r>
          </a:p>
          <a:p>
            <a:r>
              <a:rPr lang="en-US" sz="5400" dirty="0">
                <a:solidFill>
                  <a:schemeClr val="bg1"/>
                </a:solidFill>
              </a:rPr>
              <a:t>Each verse depicts Christian in Battle</a:t>
            </a:r>
          </a:p>
        </p:txBody>
      </p:sp>
    </p:spTree>
    <p:extLst>
      <p:ext uri="{BB962C8B-B14F-4D97-AF65-F5344CB8AC3E}">
        <p14:creationId xmlns:p14="http://schemas.microsoft.com/office/powerpoint/2010/main" val="91404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2729" cy="43513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Defined – Hebrews 11:1</a:t>
            </a:r>
          </a:p>
          <a:p>
            <a:r>
              <a:rPr lang="en-US" sz="5400" dirty="0">
                <a:solidFill>
                  <a:schemeClr val="bg1"/>
                </a:solidFill>
              </a:rPr>
              <a:t>Appears 336 times in Scripture</a:t>
            </a:r>
          </a:p>
          <a:p>
            <a:r>
              <a:rPr lang="en-US" sz="5400" dirty="0">
                <a:solidFill>
                  <a:schemeClr val="bg1"/>
                </a:solidFill>
              </a:rPr>
              <a:t>Great examples – Hebrews 11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Why is faith important? Hebrews 11:6</a:t>
            </a:r>
          </a:p>
        </p:txBody>
      </p:sp>
    </p:spTree>
    <p:extLst>
      <p:ext uri="{BB962C8B-B14F-4D97-AF65-F5344CB8AC3E}">
        <p14:creationId xmlns:p14="http://schemas.microsoft.com/office/powerpoint/2010/main" val="156717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41" y="336989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41" y="1322363"/>
            <a:ext cx="11738317" cy="4939006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Defined</a:t>
            </a:r>
          </a:p>
          <a:p>
            <a:r>
              <a:rPr lang="en-US" sz="4800" dirty="0">
                <a:solidFill>
                  <a:schemeClr val="bg1"/>
                </a:solidFill>
              </a:rPr>
              <a:t>Active</a:t>
            </a:r>
          </a:p>
          <a:p>
            <a:r>
              <a:rPr lang="en-US" sz="4800" dirty="0">
                <a:solidFill>
                  <a:schemeClr val="bg1"/>
                </a:solidFill>
              </a:rPr>
              <a:t>Examples – James 2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Faith and Works 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Not be Faith alone</a:t>
            </a:r>
          </a:p>
          <a:p>
            <a:r>
              <a:rPr lang="en-US" sz="4800" dirty="0">
                <a:solidFill>
                  <a:schemeClr val="bg1"/>
                </a:solidFill>
              </a:rPr>
              <a:t>Don’t be upset with the results you didn’t get with the work you didn’t do!</a:t>
            </a:r>
          </a:p>
        </p:txBody>
      </p:sp>
    </p:spTree>
    <p:extLst>
      <p:ext uri="{BB962C8B-B14F-4D97-AF65-F5344CB8AC3E}">
        <p14:creationId xmlns:p14="http://schemas.microsoft.com/office/powerpoint/2010/main" val="224472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Article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Definite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John 14:6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Remember, words are important!</a:t>
            </a:r>
          </a:p>
        </p:txBody>
      </p:sp>
    </p:spTree>
    <p:extLst>
      <p:ext uri="{BB962C8B-B14F-4D97-AF65-F5344CB8AC3E}">
        <p14:creationId xmlns:p14="http://schemas.microsoft.com/office/powerpoint/2010/main" val="13564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Definition</a:t>
            </a:r>
          </a:p>
          <a:p>
            <a:r>
              <a:rPr lang="en-US" sz="6000" dirty="0">
                <a:solidFill>
                  <a:schemeClr val="bg1"/>
                </a:solidFill>
              </a:rPr>
              <a:t>Celebrate </a:t>
            </a:r>
            <a:r>
              <a:rPr lang="en-US" sz="6000" dirty="0">
                <a:solidFill>
                  <a:srgbClr val="FFFF00"/>
                </a:solidFill>
              </a:rPr>
              <a:t>after</a:t>
            </a:r>
            <a:r>
              <a:rPr lang="en-US" sz="6000" dirty="0">
                <a:solidFill>
                  <a:schemeClr val="bg1"/>
                </a:solidFill>
              </a:rPr>
              <a:t> the victory</a:t>
            </a:r>
          </a:p>
          <a:p>
            <a:r>
              <a:rPr lang="en-US" sz="6000" dirty="0">
                <a:solidFill>
                  <a:schemeClr val="bg1"/>
                </a:solidFill>
              </a:rPr>
              <a:t>Examples:</a:t>
            </a:r>
          </a:p>
          <a:p>
            <a:pPr lvl="1"/>
            <a:r>
              <a:rPr lang="en-US" sz="5400" dirty="0">
                <a:solidFill>
                  <a:schemeClr val="bg1"/>
                </a:solidFill>
              </a:rPr>
              <a:t>II Timothy 4:6-8</a:t>
            </a:r>
          </a:p>
          <a:p>
            <a:pPr lvl="1"/>
            <a:r>
              <a:rPr lang="en-US" sz="5400" dirty="0">
                <a:solidFill>
                  <a:schemeClr val="bg1"/>
                </a:solidFill>
              </a:rPr>
              <a:t>II 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6477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0BED-2CFA-4963-AF87-2F911B8C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365125"/>
            <a:ext cx="11184988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Have You Started the Marathon?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F10B5-E139-4C0F-B91A-38D9586C0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785645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How are you going?</a:t>
            </a:r>
          </a:p>
          <a:p>
            <a:r>
              <a:rPr lang="en-US" sz="5400" dirty="0">
                <a:solidFill>
                  <a:schemeClr val="bg1"/>
                </a:solidFill>
              </a:rPr>
              <a:t>Philippians 3:14</a:t>
            </a:r>
          </a:p>
          <a:p>
            <a:r>
              <a:rPr lang="en-US" sz="5400" dirty="0">
                <a:solidFill>
                  <a:schemeClr val="bg1"/>
                </a:solidFill>
              </a:rPr>
              <a:t>Start today or keep going today!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8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Faith is the Victory</vt:lpstr>
      <vt:lpstr>1. Faith</vt:lpstr>
      <vt:lpstr>2. Is</vt:lpstr>
      <vt:lpstr>3. The</vt:lpstr>
      <vt:lpstr>4. Victory</vt:lpstr>
      <vt:lpstr>Have You Started the Marathon?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D. Reed</dc:creator>
  <cp:lastModifiedBy>Justin D. Reed</cp:lastModifiedBy>
  <cp:revision>1</cp:revision>
  <dcterms:created xsi:type="dcterms:W3CDTF">2020-04-15T20:18:23Z</dcterms:created>
  <dcterms:modified xsi:type="dcterms:W3CDTF">2020-04-15T20:19:06Z</dcterms:modified>
</cp:coreProperties>
</file>