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300" r:id="rId4"/>
    <p:sldId id="285" r:id="rId5"/>
    <p:sldId id="301" r:id="rId6"/>
    <p:sldId id="302" r:id="rId7"/>
    <p:sldId id="303" r:id="rId8"/>
    <p:sldId id="292" r:id="rId9"/>
    <p:sldId id="274" r:id="rId10"/>
    <p:sldId id="299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Ezra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Ezra 7:28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>
                <a:solidFill>
                  <a:schemeClr val="bg1"/>
                </a:solidFill>
              </a:rPr>
              <a:t>Next scheduled studies: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Midweek Night Bible Study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Wednesday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Sunday: 11am in the building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Wood Church of Christ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99 Sally Parton Road, Woodbury TN</a:t>
            </a:r>
          </a:p>
          <a:p>
            <a:pPr marL="0" indent="0" algn="ctr">
              <a:buNone/>
            </a:pP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C51AE1-DC6A-4F8A-9F9A-F4EA9E68824C}"/>
              </a:ext>
            </a:extLst>
          </p:cNvPr>
          <p:cNvCxnSpPr>
            <a:cxnSpLocks/>
          </p:cNvCxnSpPr>
          <p:nvPr/>
        </p:nvCxnSpPr>
        <p:spPr>
          <a:xfrm flipH="1">
            <a:off x="185530" y="2597426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0FADC9-D4B3-4EFF-BE2E-13B052738743}"/>
              </a:ext>
            </a:extLst>
          </p:cNvPr>
          <p:cNvCxnSpPr>
            <a:cxnSpLocks/>
          </p:cNvCxnSpPr>
          <p:nvPr/>
        </p:nvCxnSpPr>
        <p:spPr>
          <a:xfrm flipH="1">
            <a:off x="145776" y="4313583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9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2016,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Ezra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Bible is filled with stories of people who lived their lives under the influence of God.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In 457 BC, Ezra led a group of Jews from Babylonian captivity back to Jerusalem.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Roughly 80 yrs. after group led by Zerubbabel to rebuild temple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Mission of Ezra’s group to restore the people of God.</a:t>
            </a: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Ezra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book of Ezra: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Ch. 1-6 – work of Zerubbabel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Ch. 7-10 – Ezra’s arrival; great restoration he brought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Theme: “The Hand of the Lord </a:t>
            </a:r>
            <a:r>
              <a:rPr lang="en-US" sz="3800">
                <a:solidFill>
                  <a:schemeClr val="bg1"/>
                </a:solidFill>
              </a:rPr>
              <a:t>my God </a:t>
            </a:r>
            <a:r>
              <a:rPr lang="en-US" sz="3800" dirty="0">
                <a:solidFill>
                  <a:schemeClr val="bg1"/>
                </a:solidFill>
              </a:rPr>
              <a:t>was Upon me” – 6x in 2 chapters</a:t>
            </a:r>
          </a:p>
          <a:p>
            <a:pPr lvl="1"/>
            <a:endParaRPr lang="en-US" sz="3800" dirty="0">
              <a:solidFill>
                <a:schemeClr val="bg1"/>
              </a:solidFill>
            </a:endParaRPr>
          </a:p>
          <a:p>
            <a:pPr lvl="1"/>
            <a:endParaRPr lang="en-US" sz="3800" dirty="0">
              <a:solidFill>
                <a:schemeClr val="bg1"/>
              </a:solidFill>
            </a:endParaRP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Let’s look at:</a:t>
            </a:r>
          </a:p>
        </p:txBody>
      </p:sp>
    </p:spTree>
    <p:extLst>
      <p:ext uri="{BB962C8B-B14F-4D97-AF65-F5344CB8AC3E}">
        <p14:creationId xmlns:p14="http://schemas.microsoft.com/office/powerpoint/2010/main" val="103301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1. How the Hand of the Lord was upon Ezra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Receiving requests from the king – Ezra 7:6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Artaxerxes allowed him: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Go to Jerusalem – 7:12-13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Take silver to buy animals for sacrifice – 7:14-17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Buy what was needed – 7:18-23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Be free from taxation – 7:24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Set up magistrates &amp; judges – 7:25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Ezra recognized God’s hand – 7:27-28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1. How the Hand of the Lord was upon Ezra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Finding servant for the Temple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Prepared to leave, noted no sons of Levi – 8:15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Sends some who will go with them – 8:16-17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By God’s hand, they find 38 Levites &amp; 220 Nethinim to assist them – 8:18-20</a:t>
            </a:r>
          </a:p>
          <a:p>
            <a:r>
              <a:rPr lang="en-US" sz="4600" dirty="0">
                <a:solidFill>
                  <a:schemeClr val="bg1"/>
                </a:solidFill>
              </a:rPr>
              <a:t>Providing safe journey to Jerusalem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Proclaimed a fast – 8:21-23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Ashamed to ask for military escort – 8:22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God’s hand there, return safely – 8:31-32</a:t>
            </a:r>
          </a:p>
        </p:txBody>
      </p:sp>
    </p:spTree>
    <p:extLst>
      <p:ext uri="{BB962C8B-B14F-4D97-AF65-F5344CB8AC3E}">
        <p14:creationId xmlns:p14="http://schemas.microsoft.com/office/powerpoint/2010/main" val="324494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2. Why the Hand of the Lord was upon Ezra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Ezra prepared himself – 7:9-10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Made himself useful for the Master – 2 Timothy 2:21</a:t>
            </a:r>
          </a:p>
          <a:p>
            <a:r>
              <a:rPr lang="en-US" sz="5000" dirty="0">
                <a:solidFill>
                  <a:schemeClr val="bg1"/>
                </a:solidFill>
              </a:rPr>
              <a:t>Ezra had sought the Lord 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He believed God would be with those who seek Him, 8:22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He entreated God’s protection – 8:21-23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Hebrews 11:6 – Ezra believed this</a:t>
            </a:r>
          </a:p>
          <a:p>
            <a:r>
              <a:rPr lang="en-US" sz="5000" dirty="0">
                <a:solidFill>
                  <a:schemeClr val="bg1"/>
                </a:solidFill>
              </a:rPr>
              <a:t>Ezra was willing to Step Out in Faith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Trusting, they began perilous journey – 8:32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Illustrated he had a living, working faith! James 2:17, 26</a:t>
            </a:r>
          </a:p>
        </p:txBody>
      </p:sp>
    </p:spTree>
    <p:extLst>
      <p:ext uri="{BB962C8B-B14F-4D97-AF65-F5344CB8AC3E}">
        <p14:creationId xmlns:p14="http://schemas.microsoft.com/office/powerpoint/2010/main" val="280976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2. Why the Hand of the Lord was upon Ezra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Ezra was willing to face difficult situations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Upon his arrival, he was faced with this – 9:1-2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He was moved to fasting &amp; prayer – 9:3-15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He accepted the responsibility that was his – 10:1-8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Ezra did not let the emotionally charged issue deter him from serving God!</a:t>
            </a:r>
          </a:p>
          <a:p>
            <a:pPr marL="0" indent="0">
              <a:buNone/>
            </a:pP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92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Hand of the Lord upon Ezra: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He prepared himself.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Sought the Lord.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Willing to step out in faith.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Willing to face difficult situations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Ezra was not the only person who experienced this – Nehemiah 2:18; 1 Samuel 5:6; etc.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For us? See #</a:t>
            </a:r>
            <a:r>
              <a:rPr lang="en-US" sz="5000">
                <a:solidFill>
                  <a:schemeClr val="bg1"/>
                </a:solidFill>
              </a:rPr>
              <a:t>1-4 above. 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60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14663</TotalTime>
  <Words>552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Ezra </vt:lpstr>
      <vt:lpstr>Ezra</vt:lpstr>
      <vt:lpstr>Ezra</vt:lpstr>
      <vt:lpstr>1. How the Hand of the Lord was upon Ezra</vt:lpstr>
      <vt:lpstr>1. How the Hand of the Lord was upon Ezra</vt:lpstr>
      <vt:lpstr>2. Why the Hand of the Lord was upon Ezra</vt:lpstr>
      <vt:lpstr>2. Why the Hand of the Lord was upon Ezra</vt:lpstr>
      <vt:lpstr>The Hand of the Lord upon Ezra: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129</cp:revision>
  <dcterms:created xsi:type="dcterms:W3CDTF">2020-03-28T20:11:58Z</dcterms:created>
  <dcterms:modified xsi:type="dcterms:W3CDTF">2020-11-22T01:31:34Z</dcterms:modified>
</cp:coreProperties>
</file>