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5" r:id="rId5"/>
    <p:sldId id="287" r:id="rId6"/>
    <p:sldId id="288" r:id="rId7"/>
    <p:sldId id="289" r:id="rId8"/>
    <p:sldId id="290" r:id="rId9"/>
    <p:sldId id="291" r:id="rId10"/>
    <p:sldId id="274" r:id="rId11"/>
    <p:sldId id="265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I Have Decided to Follow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Matthew 16:24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Crossing the Red Sea</a:t>
            </a: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20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2013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Have Decided to Follow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Beginning a series on the study of this great invitation song – verse-by-verse!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all have decisions to make – some small and some great: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Coke or Pepsi?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Superman or Spiderman?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Career, house, &amp; spouse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Deciding to follow Jesus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Have Decided to Follow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do you make an important decision?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Educate yourself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Count the cost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What are the benefits?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What are the consequences?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6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are the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Put on Christ – Galatians 3:27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Have Christian Fellowship – 1 John 1:7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</a:t>
            </a:r>
            <a:r>
              <a:rPr lang="en-US" sz="5000" b="1" u="sng" dirty="0">
                <a:solidFill>
                  <a:schemeClr val="bg1"/>
                </a:solidFill>
              </a:rPr>
              <a:t>adds</a:t>
            </a:r>
            <a:r>
              <a:rPr lang="en-US" sz="5000" dirty="0">
                <a:solidFill>
                  <a:schemeClr val="bg1"/>
                </a:solidFill>
              </a:rPr>
              <a:t> you to </a:t>
            </a:r>
            <a:r>
              <a:rPr lang="en-US" sz="5000" b="1" u="sng" dirty="0">
                <a:solidFill>
                  <a:schemeClr val="bg1"/>
                </a:solidFill>
              </a:rPr>
              <a:t>HIS</a:t>
            </a:r>
            <a:r>
              <a:rPr lang="en-US" sz="5000" dirty="0">
                <a:solidFill>
                  <a:schemeClr val="bg1"/>
                </a:solidFill>
              </a:rPr>
              <a:t> Church – Acts 2:47</a:t>
            </a:r>
          </a:p>
          <a:p>
            <a:r>
              <a:rPr lang="en-US" sz="5000" dirty="0">
                <a:solidFill>
                  <a:schemeClr val="bg1"/>
                </a:solidFill>
              </a:rPr>
              <a:t>Walk in newness of life – Romans 6:4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Have access to God – John 14:6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Have Hope – Colossians 1:27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fear of death – Hebrews 9:27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are the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Peace in Life – Romans 8:6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Sins are forgiven – Acts 2:38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Continued forgiveness of sins – 1 John 1:9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Receive gifts of Holy Spirit – Acts 2:38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condemnation – Romans 8:1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Become saved – 1 Peter 3:21</a:t>
            </a:r>
          </a:p>
          <a:p>
            <a:r>
              <a:rPr lang="en-US" sz="5000" dirty="0">
                <a:solidFill>
                  <a:schemeClr val="bg1"/>
                </a:solidFill>
              </a:rPr>
              <a:t>Spend eternity in Heaven– John 14:1-5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8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are the costs?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Repent and turn away from sins (Luke 13:3-5)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worship God (Acts 2:42)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study the Bible (2 Timothy 2:15)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do good to all men (Galatians 6:10)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 willing to put God first (Matthew 6:33)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 willing to love and forgive </a:t>
            </a:r>
            <a:r>
              <a:rPr lang="en-US" sz="4000" dirty="0">
                <a:solidFill>
                  <a:schemeClr val="bg1"/>
                </a:solidFill>
              </a:rPr>
              <a:t>(Matthew 18:21-22)</a:t>
            </a:r>
          </a:p>
          <a:p>
            <a:r>
              <a:rPr lang="en-US" sz="5000" dirty="0">
                <a:solidFill>
                  <a:schemeClr val="bg1"/>
                </a:solidFill>
              </a:rPr>
              <a:t>Submit to God’s Will (Matthew 26:39)</a:t>
            </a:r>
          </a:p>
        </p:txBody>
      </p:sp>
    </p:spTree>
    <p:extLst>
      <p:ext uri="{BB962C8B-B14F-4D97-AF65-F5344CB8AC3E}">
        <p14:creationId xmlns:p14="http://schemas.microsoft.com/office/powerpoint/2010/main" val="22715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are the costs?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Remain faithful until death (Revelation 2:10)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Some examples: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3,000 on Pentecost, Acts 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Ethiopian Eunuch, Acts 8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Saul → Paul, Acts 9, 22, 26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Cornelius, Acts 10</a:t>
            </a:r>
          </a:p>
        </p:txBody>
      </p:sp>
    </p:spTree>
    <p:extLst>
      <p:ext uri="{BB962C8B-B14F-4D97-AF65-F5344CB8AC3E}">
        <p14:creationId xmlns:p14="http://schemas.microsoft.com/office/powerpoint/2010/main" val="10694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3. What are the consequences of not following?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 a member of the Lord’s church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Christian fellowship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access to the Blood of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Your sins remain with you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peace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hope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Suffering in Hell for an eternity!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Making the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 good conscience – 1 Peter 3:20, 21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Don’t make the decision just because someone else told you to! Do it because you know it is the right decision!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decision is for </a:t>
            </a:r>
            <a:r>
              <a:rPr lang="en-US" sz="5000" b="1" i="1" u="sng" dirty="0">
                <a:solidFill>
                  <a:schemeClr val="bg1"/>
                </a:solidFill>
              </a:rPr>
              <a:t>YOU</a:t>
            </a:r>
            <a:r>
              <a:rPr lang="en-US" sz="5000" dirty="0">
                <a:solidFill>
                  <a:schemeClr val="bg1"/>
                </a:solidFill>
              </a:rPr>
              <a:t> to follow Christ!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13531</TotalTime>
  <Words>494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Live at Five Series: I Have Decided to Follow Jesus</vt:lpstr>
      <vt:lpstr>I Have Decided to Follow Jesus</vt:lpstr>
      <vt:lpstr>I Have Decided to Follow Jesus</vt:lpstr>
      <vt:lpstr>1. What are the benefits?</vt:lpstr>
      <vt:lpstr>1. What are the benefits?</vt:lpstr>
      <vt:lpstr>2. What are the costs?</vt:lpstr>
      <vt:lpstr>2. What are the costs?</vt:lpstr>
      <vt:lpstr>3. What are the consequences of not following?</vt:lpstr>
      <vt:lpstr>Making the Decision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73</cp:revision>
  <dcterms:created xsi:type="dcterms:W3CDTF">2020-03-28T20:11:58Z</dcterms:created>
  <dcterms:modified xsi:type="dcterms:W3CDTF">2020-07-30T12:30:03Z</dcterms:modified>
</cp:coreProperties>
</file>