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304" r:id="rId4"/>
    <p:sldId id="303" r:id="rId5"/>
    <p:sldId id="305" r:id="rId6"/>
    <p:sldId id="306" r:id="rId7"/>
    <p:sldId id="287" r:id="rId8"/>
    <p:sldId id="288" r:id="rId9"/>
    <p:sldId id="289" r:id="rId10"/>
    <p:sldId id="290" r:id="rId11"/>
    <p:sldId id="291" r:id="rId12"/>
    <p:sldId id="307" r:id="rId13"/>
    <p:sldId id="308" r:id="rId14"/>
    <p:sldId id="302" r:id="rId15"/>
    <p:sldId id="30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D0166D-E91A-42CC-8341-E835F18E32F1}" v="98" dt="2022-10-13T21:39:34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9FD0166D-E91A-42CC-8341-E835F18E32F1}"/>
    <pc:docChg chg="custSel addSld delSld modSld">
      <pc:chgData name="Justin D. Reed" userId="c6a793dc6dee29d5" providerId="LiveId" clId="{9FD0166D-E91A-42CC-8341-E835F18E32F1}" dt="2022-10-13T21:39:34.937" v="115" actId="20577"/>
      <pc:docMkLst>
        <pc:docMk/>
      </pc:docMkLst>
      <pc:sldChg chg="modSp mod">
        <pc:chgData name="Justin D. Reed" userId="c6a793dc6dee29d5" providerId="LiveId" clId="{9FD0166D-E91A-42CC-8341-E835F18E32F1}" dt="2022-10-13T21:36:17.809" v="14" actId="20577"/>
        <pc:sldMkLst>
          <pc:docMk/>
          <pc:sldMk cId="3061026221" sldId="256"/>
        </pc:sldMkLst>
        <pc:spChg chg="mod">
          <ac:chgData name="Justin D. Reed" userId="c6a793dc6dee29d5" providerId="LiveId" clId="{9FD0166D-E91A-42CC-8341-E835F18E32F1}" dt="2022-10-13T21:36:17.809" v="14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del">
        <pc:chgData name="Justin D. Reed" userId="c6a793dc6dee29d5" providerId="LiveId" clId="{9FD0166D-E91A-42CC-8341-E835F18E32F1}" dt="2022-10-13T21:35:48.183" v="0" actId="47"/>
        <pc:sldMkLst>
          <pc:docMk/>
          <pc:sldMk cId="3372097694" sldId="283"/>
        </pc:sldMkLst>
      </pc:sldChg>
      <pc:sldChg chg="addSp delSp modSp mod modAnim">
        <pc:chgData name="Justin D. Reed" userId="c6a793dc6dee29d5" providerId="LiveId" clId="{9FD0166D-E91A-42CC-8341-E835F18E32F1}" dt="2022-10-13T21:39:34.937" v="115" actId="20577"/>
        <pc:sldMkLst>
          <pc:docMk/>
          <pc:sldMk cId="2289570892" sldId="302"/>
        </pc:sldMkLst>
        <pc:spChg chg="del">
          <ac:chgData name="Justin D. Reed" userId="c6a793dc6dee29d5" providerId="LiveId" clId="{9FD0166D-E91A-42CC-8341-E835F18E32F1}" dt="2022-10-13T21:38:25.612" v="16" actId="478"/>
          <ac:spMkLst>
            <pc:docMk/>
            <pc:sldMk cId="2289570892" sldId="302"/>
            <ac:spMk id="2" creationId="{3F137064-C405-4669-B17F-DE9821AB6EF6}"/>
          </ac:spMkLst>
        </pc:spChg>
        <pc:spChg chg="mod">
          <ac:chgData name="Justin D. Reed" userId="c6a793dc6dee29d5" providerId="LiveId" clId="{9FD0166D-E91A-42CC-8341-E835F18E32F1}" dt="2022-10-13T21:39:34.937" v="115" actId="20577"/>
          <ac:spMkLst>
            <pc:docMk/>
            <pc:sldMk cId="2289570892" sldId="302"/>
            <ac:spMk id="3" creationId="{A9E165BB-F099-4517-BC5D-F6888EC3E787}"/>
          </ac:spMkLst>
        </pc:spChg>
        <pc:spChg chg="add del mod">
          <ac:chgData name="Justin D. Reed" userId="c6a793dc6dee29d5" providerId="LiveId" clId="{9FD0166D-E91A-42CC-8341-E835F18E32F1}" dt="2022-10-13T21:38:26.978" v="17" actId="478"/>
          <ac:spMkLst>
            <pc:docMk/>
            <pc:sldMk cId="2289570892" sldId="302"/>
            <ac:spMk id="5" creationId="{56BF4250-9AF9-0B86-A932-FB7ADEBCE0B6}"/>
          </ac:spMkLst>
        </pc:spChg>
      </pc:sldChg>
      <pc:sldChg chg="add">
        <pc:chgData name="Justin D. Reed" userId="c6a793dc6dee29d5" providerId="LiveId" clId="{9FD0166D-E91A-42CC-8341-E835F18E32F1}" dt="2022-10-13T21:38:21.544" v="15" actId="2890"/>
        <pc:sldMkLst>
          <pc:docMk/>
          <pc:sldMk cId="2784121855" sldId="30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463332"/>
          </a:xfrm>
        </p:spPr>
        <p:txBody>
          <a:bodyPr>
            <a:noAutofit/>
          </a:bodyPr>
          <a:lstStyle/>
          <a:p>
            <a:r>
              <a:rPr lang="en-US" sz="14400" dirty="0">
                <a:solidFill>
                  <a:schemeClr val="bg1"/>
                </a:solidFill>
              </a:rPr>
              <a:t>Christian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81684"/>
            <a:ext cx="12192000" cy="1576315"/>
          </a:xfrm>
        </p:spPr>
        <p:txBody>
          <a:bodyPr>
            <a:normAutofit fontScale="92500" lnSpcReduction="20000"/>
          </a:bodyPr>
          <a:lstStyle/>
          <a:p>
            <a:r>
              <a:rPr lang="en-US" sz="13800">
                <a:solidFill>
                  <a:schemeClr val="bg1"/>
                </a:solidFill>
              </a:rPr>
              <a:t>Galatians 6:10</a:t>
            </a:r>
            <a:endParaRPr lang="en-US" sz="1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D28BB-E13A-414B-8D4A-7BFDF55AA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Once upon a pew I sat,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heard the preacher ask,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“We need someone to keep the door,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who will take the task?”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Then God sat down beside me there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said, “Son, that’s for you.”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“Saying things to strangers, Lord,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Is one thing I can’t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Orville, he can talk to folks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There’s nothing he won’t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I’d rather someone come to me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greet me on my pew.”</a:t>
            </a:r>
          </a:p>
        </p:txBody>
      </p:sp>
    </p:spTree>
    <p:extLst>
      <p:ext uri="{BB962C8B-B14F-4D97-AF65-F5344CB8AC3E}">
        <p14:creationId xmlns:p14="http://schemas.microsoft.com/office/powerpoint/2010/main" val="9327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D28BB-E13A-414B-8D4A-7BFDF55AA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As the years just seemed to pass me by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 heard that voice no more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Until one night I closed my eyes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woke on heaven’s shore.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There were eight of us together there,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To face eternity.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God said, “I need just seven of you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To do a job for me.”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“O Lord,” I cried, “I’ll do the job,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There’s nothing I won’t do.”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But Jesus said, “I’m sorry friend,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In heaven there is no pew.”</a:t>
            </a:r>
          </a:p>
        </p:txBody>
      </p:sp>
    </p:spTree>
    <p:extLst>
      <p:ext uri="{BB962C8B-B14F-4D97-AF65-F5344CB8AC3E}">
        <p14:creationId xmlns:p14="http://schemas.microsoft.com/office/powerpoint/2010/main" val="294682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700" dirty="0">
                <a:solidFill>
                  <a:schemeClr val="bg1"/>
                </a:solidFill>
              </a:rPr>
              <a:t>“Love thy neighbor as thyself.” Matthew 22:39</a:t>
            </a:r>
          </a:p>
          <a:p>
            <a:pPr lvl="1"/>
            <a:r>
              <a:rPr lang="en-US" sz="4700" dirty="0">
                <a:solidFill>
                  <a:schemeClr val="bg1"/>
                </a:solidFill>
              </a:rPr>
              <a:t>Galatians 6:1-2, 5</a:t>
            </a:r>
          </a:p>
          <a:p>
            <a:r>
              <a:rPr lang="en-US" sz="5100" dirty="0">
                <a:solidFill>
                  <a:schemeClr val="bg1"/>
                </a:solidFill>
              </a:rPr>
              <a:t>I am responsible for myself going to Heaven or Hell. </a:t>
            </a:r>
          </a:p>
          <a:p>
            <a:pPr lvl="1"/>
            <a:r>
              <a:rPr lang="en-US" sz="4700" dirty="0">
                <a:solidFill>
                  <a:schemeClr val="bg1"/>
                </a:solidFill>
              </a:rPr>
              <a:t>Goal: take as many with me </a:t>
            </a:r>
          </a:p>
          <a:p>
            <a:pPr lvl="1"/>
            <a:r>
              <a:rPr lang="en-US" sz="4700" dirty="0">
                <a:solidFill>
                  <a:schemeClr val="bg1"/>
                </a:solidFill>
              </a:rPr>
              <a:t>The blame game will not work on the Day of Judgment. Remember, Adam tried to blame God and Eve for his sin. Genesis 3:11-12</a:t>
            </a:r>
          </a:p>
          <a:p>
            <a:endParaRPr lang="en-US" sz="5100" dirty="0">
              <a:solidFill>
                <a:schemeClr val="bg1"/>
              </a:solidFill>
            </a:endParaRPr>
          </a:p>
          <a:p>
            <a:endParaRPr lang="en-US" sz="5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00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700" dirty="0">
                <a:solidFill>
                  <a:schemeClr val="bg1"/>
                </a:solidFill>
              </a:rPr>
              <a:t>Life should be arranged around serving God – NOT trying to squeeze Him in between sports and hobbies. </a:t>
            </a:r>
          </a:p>
          <a:p>
            <a:pPr lvl="1"/>
            <a:r>
              <a:rPr lang="en-US" sz="4300" dirty="0">
                <a:solidFill>
                  <a:schemeClr val="bg1"/>
                </a:solidFill>
              </a:rPr>
              <a:t>Matthew 6:33 | Matthew 10:32-33</a:t>
            </a:r>
          </a:p>
          <a:p>
            <a:r>
              <a:rPr lang="en-US" sz="4700" dirty="0">
                <a:solidFill>
                  <a:schemeClr val="bg1"/>
                </a:solidFill>
              </a:rPr>
              <a:t>Others are looking at how I treat myself.</a:t>
            </a:r>
          </a:p>
        </p:txBody>
      </p:sp>
    </p:spTree>
    <p:extLst>
      <p:ext uri="{BB962C8B-B14F-4D97-AF65-F5344CB8AC3E}">
        <p14:creationId xmlns:p14="http://schemas.microsoft.com/office/powerpoint/2010/main" val="112103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7513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For a copy of these notes:</a:t>
            </a:r>
          </a:p>
          <a:p>
            <a:pPr marL="0" indent="0" algn="ctr">
              <a:buNone/>
            </a:pPr>
            <a:endParaRPr lang="en-US" sz="6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justinreedbible.com</a:t>
            </a:r>
          </a:p>
          <a:p>
            <a:pPr marL="0" indent="0" algn="ctr">
              <a:buNone/>
            </a:pPr>
            <a:endParaRPr lang="en-US" sz="6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000" dirty="0">
                <a:solidFill>
                  <a:schemeClr val="bg1"/>
                </a:solidFill>
              </a:rPr>
              <a:t>Sermons &gt;&gt; Red Hill October Series</a:t>
            </a: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Christian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Am I faithful in my service to others? 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 my church family? 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 myself?</a:t>
            </a:r>
          </a:p>
          <a:p>
            <a:r>
              <a:rPr lang="en-US" sz="5000" dirty="0">
                <a:solidFill>
                  <a:schemeClr val="bg1"/>
                </a:solidFill>
              </a:rPr>
              <a:t>If I was arrested right this very moment and put on trial for being a Christian – would there be enough evidence to convict me?</a:t>
            </a:r>
          </a:p>
        </p:txBody>
      </p:sp>
    </p:spTree>
    <p:extLst>
      <p:ext uri="{BB962C8B-B14F-4D97-AF65-F5344CB8AC3E}">
        <p14:creationId xmlns:p14="http://schemas.microsoft.com/office/powerpoint/2010/main" val="278412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Christian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There is a prerequisite for this lesson – must become a Christian.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Faith is defined as believing in something you cannot see. Hebrews 11:1. Faith is the key to Heb. 11.</a:t>
            </a:r>
          </a:p>
          <a:p>
            <a:r>
              <a:rPr lang="en-US" sz="5000" dirty="0">
                <a:solidFill>
                  <a:schemeClr val="bg1"/>
                </a:solidFill>
              </a:rPr>
              <a:t>Service is defined as the action of helping or doing work for someone.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Christian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Christian life is one of constant service – Romans 12:1-2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This lesson shows a journey: starting outside the church, serving those around us, then serving ourselves.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Faithful Service to: </a:t>
            </a:r>
          </a:p>
        </p:txBody>
      </p:sp>
    </p:spTree>
    <p:extLst>
      <p:ext uri="{BB962C8B-B14F-4D97-AF65-F5344CB8AC3E}">
        <p14:creationId xmlns:p14="http://schemas.microsoft.com/office/powerpoint/2010/main" val="11819177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700" dirty="0">
                <a:solidFill>
                  <a:schemeClr val="bg1"/>
                </a:solidFill>
              </a:rPr>
              <a:t>“Do good unto all men.” Galatians 6:10</a:t>
            </a:r>
          </a:p>
          <a:p>
            <a:pPr lvl="1"/>
            <a:r>
              <a:rPr lang="en-US" sz="4300" dirty="0">
                <a:solidFill>
                  <a:schemeClr val="bg1"/>
                </a:solidFill>
              </a:rPr>
              <a:t>Opportunity: κα</a:t>
            </a:r>
            <a:r>
              <a:rPr lang="en-US" sz="4300" dirty="0" err="1">
                <a:solidFill>
                  <a:schemeClr val="bg1"/>
                </a:solidFill>
              </a:rPr>
              <a:t>ιρὸν</a:t>
            </a:r>
            <a:r>
              <a:rPr lang="en-US" sz="4300" dirty="0">
                <a:solidFill>
                  <a:schemeClr val="bg1"/>
                </a:solidFill>
              </a:rPr>
              <a:t> (kairon): Fitting season, opportunity, time. </a:t>
            </a:r>
          </a:p>
          <a:p>
            <a:pPr lvl="1"/>
            <a:r>
              <a:rPr lang="en-US" sz="4300" dirty="0">
                <a:solidFill>
                  <a:schemeClr val="bg1"/>
                </a:solidFill>
              </a:rPr>
              <a:t>All men/everyone: π</a:t>
            </a:r>
            <a:r>
              <a:rPr lang="en-US" sz="4300" dirty="0" err="1">
                <a:solidFill>
                  <a:schemeClr val="bg1"/>
                </a:solidFill>
              </a:rPr>
              <a:t>άντ</a:t>
            </a:r>
            <a:r>
              <a:rPr lang="en-US" sz="4300" dirty="0">
                <a:solidFill>
                  <a:schemeClr val="bg1"/>
                </a:solidFill>
              </a:rPr>
              <a:t>ας (pantas): All, the whole, every kind of. </a:t>
            </a:r>
          </a:p>
          <a:p>
            <a:r>
              <a:rPr lang="en-US" sz="4700" dirty="0">
                <a:solidFill>
                  <a:schemeClr val="bg1"/>
                </a:solidFill>
              </a:rPr>
              <a:t>“Love thy neighbor.” Matthew 22:39</a:t>
            </a:r>
          </a:p>
          <a:p>
            <a:pPr lvl="1"/>
            <a:r>
              <a:rPr lang="en-US" sz="4300" dirty="0">
                <a:solidFill>
                  <a:schemeClr val="bg1"/>
                </a:solidFill>
              </a:rPr>
              <a:t>Greek: near.</a:t>
            </a:r>
          </a:p>
          <a:p>
            <a:pPr lvl="1"/>
            <a:r>
              <a:rPr lang="en-US" sz="4300" dirty="0">
                <a:solidFill>
                  <a:schemeClr val="bg1"/>
                </a:solidFill>
              </a:rPr>
              <a:t>Who is my neighbor?</a:t>
            </a:r>
          </a:p>
        </p:txBody>
      </p:sp>
    </p:spTree>
    <p:extLst>
      <p:ext uri="{BB962C8B-B14F-4D97-AF65-F5344CB8AC3E}">
        <p14:creationId xmlns:p14="http://schemas.microsoft.com/office/powerpoint/2010/main" val="16335535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700" dirty="0">
                <a:solidFill>
                  <a:schemeClr val="bg1"/>
                </a:solidFill>
              </a:rPr>
              <a:t>Sometimes, Christians are the only Bible some people will ever read. Matthew 5:16</a:t>
            </a:r>
          </a:p>
          <a:p>
            <a:r>
              <a:rPr lang="en-US" sz="4700" dirty="0">
                <a:solidFill>
                  <a:schemeClr val="bg1"/>
                </a:solidFill>
              </a:rPr>
              <a:t>Jesus: “Know you are My disciples.” John 13:35</a:t>
            </a:r>
          </a:p>
          <a:p>
            <a:pPr lvl="1"/>
            <a:r>
              <a:rPr lang="en-US" sz="4300" dirty="0">
                <a:solidFill>
                  <a:schemeClr val="bg1"/>
                </a:solidFill>
              </a:rPr>
              <a:t>Reminded of Moses in Exodus 34:29-35; can others tell we have been altered? </a:t>
            </a:r>
          </a:p>
          <a:p>
            <a:pPr lvl="1"/>
            <a:r>
              <a:rPr lang="en-US" sz="4300" dirty="0">
                <a:solidFill>
                  <a:schemeClr val="bg1"/>
                </a:solidFill>
              </a:rPr>
              <a:t>“They Will Know We Are Christians”</a:t>
            </a:r>
          </a:p>
          <a:p>
            <a:endParaRPr lang="en-US" sz="4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501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Church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700" dirty="0">
                <a:solidFill>
                  <a:schemeClr val="bg1"/>
                </a:solidFill>
              </a:rPr>
              <a:t>“Especially to those of the household of faith.” Galatians 6:10</a:t>
            </a:r>
          </a:p>
          <a:p>
            <a:pPr lvl="1"/>
            <a:r>
              <a:rPr lang="en-US" sz="4300" dirty="0">
                <a:solidFill>
                  <a:schemeClr val="bg1"/>
                </a:solidFill>
              </a:rPr>
              <a:t>Especially: </a:t>
            </a:r>
            <a:r>
              <a:rPr lang="en-US" sz="4300" dirty="0" err="1">
                <a:solidFill>
                  <a:schemeClr val="bg1"/>
                </a:solidFill>
              </a:rPr>
              <a:t>μάλιστ</a:t>
            </a:r>
            <a:r>
              <a:rPr lang="en-US" sz="4300" dirty="0">
                <a:solidFill>
                  <a:schemeClr val="bg1"/>
                </a:solidFill>
              </a:rPr>
              <a:t>α (malista): Most of all, especially. </a:t>
            </a:r>
          </a:p>
          <a:p>
            <a:pPr lvl="1"/>
            <a:r>
              <a:rPr lang="en-US" sz="4300" dirty="0">
                <a:solidFill>
                  <a:schemeClr val="bg1"/>
                </a:solidFill>
              </a:rPr>
              <a:t>Faith: </a:t>
            </a:r>
            <a:r>
              <a:rPr lang="en-US" sz="4300" dirty="0" err="1">
                <a:solidFill>
                  <a:schemeClr val="bg1"/>
                </a:solidFill>
              </a:rPr>
              <a:t>οἰκείους</a:t>
            </a:r>
            <a:r>
              <a:rPr lang="en-US" sz="4300" dirty="0">
                <a:solidFill>
                  <a:schemeClr val="bg1"/>
                </a:solidFill>
              </a:rPr>
              <a:t> (</a:t>
            </a:r>
            <a:r>
              <a:rPr lang="en-US" sz="4300" dirty="0" err="1">
                <a:solidFill>
                  <a:schemeClr val="bg1"/>
                </a:solidFill>
              </a:rPr>
              <a:t>oikeious</a:t>
            </a:r>
            <a:r>
              <a:rPr lang="en-US" sz="4300" dirty="0">
                <a:solidFill>
                  <a:schemeClr val="bg1"/>
                </a:solidFill>
              </a:rPr>
              <a:t>): Of one's family, domestic, intimate. The Church. </a:t>
            </a:r>
          </a:p>
          <a:p>
            <a:r>
              <a:rPr lang="en-US" sz="4700" dirty="0">
                <a:solidFill>
                  <a:schemeClr val="bg1"/>
                </a:solidFill>
              </a:rPr>
              <a:t>Attendance – how faithful &amp; healthy would Red Hill be if everyone here were like me?</a:t>
            </a:r>
          </a:p>
          <a:p>
            <a:pPr lvl="1"/>
            <a:r>
              <a:rPr lang="en-US" sz="4300" dirty="0">
                <a:solidFill>
                  <a:schemeClr val="bg1"/>
                </a:solidFill>
              </a:rPr>
              <a:t>Hebrews 10:25; 1 Corinthians</a:t>
            </a:r>
          </a:p>
          <a:p>
            <a:endParaRPr lang="en-US" sz="4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8727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D28BB-E13A-414B-8D4A-7BFDF55AA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Once upon a pew I sat.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heard the preacher ask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“We need someone to teach an adult class,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who will take this task?”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Then God sat down beside me there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said, “Son, that’s for you.”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“But, Lord, to stand before a class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Is one thing I can’t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Brett or Don would be the men to call,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There’s nothing they won’t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I’d rather hear the lesson taught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From here upon my pew.”</a:t>
            </a:r>
          </a:p>
        </p:txBody>
      </p:sp>
    </p:spTree>
    <p:extLst>
      <p:ext uri="{BB962C8B-B14F-4D97-AF65-F5344CB8AC3E}">
        <p14:creationId xmlns:p14="http://schemas.microsoft.com/office/powerpoint/2010/main" val="326840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D28BB-E13A-414B-8D4A-7BFDF55AA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Once upon a pew I sat,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heard the preacher ask.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“We need someone to teach a children’s class,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who will take this task?”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Then God sat down beside me there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said, “Daughter, that’s for you.”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“But, Lord, to stand before a class,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Is one thing I can’t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Kelli or Cayla would be the ones to call,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There’s nothing they won’t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I’d rather hear the lesson taught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From here upon my pew.”</a:t>
            </a:r>
          </a:p>
        </p:txBody>
      </p:sp>
    </p:spTree>
    <p:extLst>
      <p:ext uri="{BB962C8B-B14F-4D97-AF65-F5344CB8AC3E}">
        <p14:creationId xmlns:p14="http://schemas.microsoft.com/office/powerpoint/2010/main" val="1021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D28BB-E13A-414B-8D4A-7BFDF55AA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Once upon a pew I sat,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heard the preacher ask,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“We need someone to lead the songs,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who will take this task?”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Then God sat down beside me there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And said, “Son, that’s for you.”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“But Lord, to sing before a crowd,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Is one thing I can’t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Now Ernie or Phil will do the job,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There’s nothing they won’t do.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I’d rather hear the people singing</a:t>
            </a:r>
          </a:p>
          <a:p>
            <a:pPr marL="0" indent="0" algn="ctr">
              <a:buNone/>
            </a:pPr>
            <a:r>
              <a:rPr lang="en-US" sz="4600" dirty="0">
                <a:solidFill>
                  <a:schemeClr val="bg1"/>
                </a:solidFill>
              </a:rPr>
              <a:t>From here upon my pew.”</a:t>
            </a:r>
          </a:p>
        </p:txBody>
      </p:sp>
    </p:spTree>
    <p:extLst>
      <p:ext uri="{BB962C8B-B14F-4D97-AF65-F5344CB8AC3E}">
        <p14:creationId xmlns:p14="http://schemas.microsoft.com/office/powerpoint/2010/main" val="425165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15128</TotalTime>
  <Words>885</Words>
  <Application>Microsoft Office PowerPoint</Application>
  <PresentationFormat>Widescreen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Christian Service</vt:lpstr>
      <vt:lpstr>Christian Service</vt:lpstr>
      <vt:lpstr>Christian Service</vt:lpstr>
      <vt:lpstr>1. Others</vt:lpstr>
      <vt:lpstr>1. Others</vt:lpstr>
      <vt:lpstr>2. Church Family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Self</vt:lpstr>
      <vt:lpstr>3. Self</vt:lpstr>
      <vt:lpstr>PowerPoint Presentation</vt:lpstr>
      <vt:lpstr>Christian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151</cp:revision>
  <dcterms:created xsi:type="dcterms:W3CDTF">2020-03-28T20:11:58Z</dcterms:created>
  <dcterms:modified xsi:type="dcterms:W3CDTF">2022-10-13T21:39:43Z</dcterms:modified>
</cp:coreProperties>
</file>