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74" r:id="rId9"/>
    <p:sldId id="265" r:id="rId10"/>
    <p:sldId id="28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Live at Five Series: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Attendance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9933"/>
            <a:ext cx="9144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Psalm 122:1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2019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Attendance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There is a good chance one of three things always happens with a sermon on attendance: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Those who need to hear it aren’t here.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Those who need to hear it get mad at it.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Those who don’t need to hear this feel bad for not doing more!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What are the benefits of attending worship and classes?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It is a Command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 lnSpcReduction="1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Hebrews 10:25</a:t>
            </a:r>
          </a:p>
          <a:p>
            <a:r>
              <a:rPr lang="en-US" sz="5000" dirty="0">
                <a:solidFill>
                  <a:schemeClr val="bg1"/>
                </a:solidFill>
              </a:rPr>
              <a:t>Matthew 16:18-19 – Apostolic authority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Acts 2:42 – continued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Acts 20:7 – assembled on the 1st day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1 Cor. 16:1-2 – gave weekly</a:t>
            </a:r>
          </a:p>
          <a:p>
            <a:r>
              <a:rPr lang="en-US" sz="5000" dirty="0">
                <a:solidFill>
                  <a:schemeClr val="bg1"/>
                </a:solidFill>
              </a:rPr>
              <a:t>It is the same as not gambling, not cursing, or not partaking of the Lord’s Supper weekly</a:t>
            </a:r>
          </a:p>
          <a:p>
            <a:r>
              <a:rPr lang="en-US" sz="5000" dirty="0">
                <a:solidFill>
                  <a:schemeClr val="bg1"/>
                </a:solidFill>
              </a:rPr>
              <a:t>Why do we think we can make a command optional?</a:t>
            </a: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Edifying to Ourselves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John 4:24</a:t>
            </a:r>
          </a:p>
          <a:p>
            <a:r>
              <a:rPr lang="en-US" sz="5000" dirty="0">
                <a:solidFill>
                  <a:schemeClr val="bg1"/>
                </a:solidFill>
              </a:rPr>
              <a:t>When we attend, we get something out if it – 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Deut. 6:4-7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Matthew 22:37-40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Luke 12:30-31</a:t>
            </a:r>
          </a:p>
          <a:p>
            <a:r>
              <a:rPr lang="en-US" sz="5000" dirty="0">
                <a:solidFill>
                  <a:schemeClr val="bg1"/>
                </a:solidFill>
              </a:rPr>
              <a:t>Ephesians 4:29</a:t>
            </a:r>
          </a:p>
        </p:txBody>
      </p:sp>
    </p:spTree>
    <p:extLst>
      <p:ext uri="{BB962C8B-B14F-4D97-AF65-F5344CB8AC3E}">
        <p14:creationId xmlns:p14="http://schemas.microsoft.com/office/powerpoint/2010/main" val="250442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Uplifting to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I can give you a list of people it uplifts me to see in worship (would be a while)</a:t>
            </a:r>
          </a:p>
          <a:p>
            <a:r>
              <a:rPr lang="en-US" sz="5000" dirty="0">
                <a:solidFill>
                  <a:schemeClr val="bg1"/>
                </a:solidFill>
              </a:rPr>
              <a:t>Verses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Ephesians 4:29, 32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Matthew 5:16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1 Thessalonians 5:11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Romans 14:9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Romans 15:2</a:t>
            </a:r>
          </a:p>
        </p:txBody>
      </p:sp>
    </p:spTree>
    <p:extLst>
      <p:ext uri="{BB962C8B-B14F-4D97-AF65-F5344CB8AC3E}">
        <p14:creationId xmlns:p14="http://schemas.microsoft.com/office/powerpoint/2010/main" val="20947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Attendance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Paul recounts his conversion in 1 Tim. 1:12-17</a:t>
            </a:r>
          </a:p>
          <a:p>
            <a:pPr marL="0" indent="0">
              <a:buNone/>
            </a:pPr>
            <a:r>
              <a:rPr lang="en-US" sz="5000" u="sng" dirty="0">
                <a:solidFill>
                  <a:schemeClr val="bg1"/>
                </a:solidFill>
              </a:rPr>
              <a:t>Do you think he ever asked:</a:t>
            </a:r>
          </a:p>
          <a:p>
            <a:r>
              <a:rPr lang="en-US" sz="5000" dirty="0">
                <a:solidFill>
                  <a:schemeClr val="bg1"/>
                </a:solidFill>
              </a:rPr>
              <a:t>Do we have to go on Sunday night?</a:t>
            </a:r>
          </a:p>
          <a:p>
            <a:r>
              <a:rPr lang="en-US" sz="5000" dirty="0">
                <a:solidFill>
                  <a:schemeClr val="bg1"/>
                </a:solidFill>
              </a:rPr>
              <a:t>Isn’t Wed. Bible study a little too much?</a:t>
            </a:r>
          </a:p>
          <a:p>
            <a:r>
              <a:rPr lang="en-US" sz="5000" dirty="0">
                <a:solidFill>
                  <a:schemeClr val="bg1"/>
                </a:solidFill>
              </a:rPr>
              <a:t>Why go to all sessions of a meeting/VBS?</a:t>
            </a:r>
          </a:p>
          <a:p>
            <a:r>
              <a:rPr lang="en-US" sz="5000" dirty="0">
                <a:solidFill>
                  <a:schemeClr val="bg1"/>
                </a:solidFill>
              </a:rPr>
              <a:t>I’ve worked all day and I’m just a little too tired to go – maybe next week?</a:t>
            </a:r>
          </a:p>
        </p:txBody>
      </p:sp>
    </p:spTree>
    <p:extLst>
      <p:ext uri="{BB962C8B-B14F-4D97-AF65-F5344CB8AC3E}">
        <p14:creationId xmlns:p14="http://schemas.microsoft.com/office/powerpoint/2010/main" val="329083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Attendance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The answer is </a:t>
            </a:r>
            <a:r>
              <a:rPr lang="en-US" sz="5000" b="1" i="1" u="sng" dirty="0">
                <a:solidFill>
                  <a:schemeClr val="bg1"/>
                </a:solidFill>
              </a:rPr>
              <a:t>“NO!”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There are legitimate things that can keep us from worship – the problem is when we make a conscious decision on our part to not assemble!</a:t>
            </a:r>
          </a:p>
          <a:p>
            <a:pPr marL="0" indent="0">
              <a:buNone/>
            </a:pPr>
            <a:r>
              <a:rPr lang="en-US" sz="5000" b="1" dirty="0">
                <a:solidFill>
                  <a:schemeClr val="bg1"/>
                </a:solidFill>
              </a:rPr>
              <a:t>Lastly</a:t>
            </a:r>
            <a:r>
              <a:rPr lang="en-US" sz="5000" dirty="0">
                <a:solidFill>
                  <a:schemeClr val="bg1"/>
                </a:solidFill>
              </a:rPr>
              <a:t>, if you think going to worship is miserable, you are going to hate Heaven! There, we will be continuously in worship!</a:t>
            </a:r>
          </a:p>
        </p:txBody>
      </p:sp>
    </p:spTree>
    <p:extLst>
      <p:ext uri="{BB962C8B-B14F-4D97-AF65-F5344CB8AC3E}">
        <p14:creationId xmlns:p14="http://schemas.microsoft.com/office/powerpoint/2010/main" val="212123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Next Scheduled Live Study: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80662"/>
            <a:ext cx="12365502" cy="5877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Wednesday 6:30pm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Humility – the Good Samaritan</a:t>
            </a:r>
          </a:p>
          <a:p>
            <a:pPr marL="0" indent="0" algn="ctr">
              <a:buNone/>
            </a:pPr>
            <a:endParaRPr lang="en-US" sz="6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Thursday 6:30pm – Matthew 19 with Bill Boyd and Justin Reed</a:t>
            </a:r>
          </a:p>
        </p:txBody>
      </p:sp>
    </p:spTree>
    <p:extLst>
      <p:ext uri="{BB962C8B-B14F-4D97-AF65-F5344CB8AC3E}">
        <p14:creationId xmlns:p14="http://schemas.microsoft.com/office/powerpoint/2010/main" val="4268245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6872</TotalTime>
  <Words>419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Live at Five Series: Attendance</vt:lpstr>
      <vt:lpstr>Attendance</vt:lpstr>
      <vt:lpstr>1. It is a Command of God</vt:lpstr>
      <vt:lpstr>2. Edifying to Ourselves</vt:lpstr>
      <vt:lpstr>3. Uplifting to Others</vt:lpstr>
      <vt:lpstr>Attendance</vt:lpstr>
      <vt:lpstr>Attendance</vt:lpstr>
      <vt:lpstr>PowerPoint Presentation</vt:lpstr>
      <vt:lpstr>Next Scheduled Live Study: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48</cp:revision>
  <dcterms:created xsi:type="dcterms:W3CDTF">2020-03-28T20:11:58Z</dcterms:created>
  <dcterms:modified xsi:type="dcterms:W3CDTF">2020-06-12T12:48:21Z</dcterms:modified>
</cp:coreProperties>
</file>