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08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3DA5F-D3BD-428F-90A5-0F67A5A9B42C}" v="5507" dt="2023-09-09T19:08:4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8E33DA5F-D3BD-428F-90A5-0F67A5A9B42C}"/>
    <pc:docChg chg="custSel addSld delSld modSld">
      <pc:chgData name="Justin D. Reed" userId="c6a793dc6dee29d5" providerId="LiveId" clId="{8E33DA5F-D3BD-428F-90A5-0F67A5A9B42C}" dt="2023-09-09T19:08:46.054" v="5644" actId="20577"/>
      <pc:docMkLst>
        <pc:docMk/>
      </pc:docMkLst>
      <pc:sldChg chg="modSp">
        <pc:chgData name="Justin D. Reed" userId="c6a793dc6dee29d5" providerId="LiveId" clId="{8E33DA5F-D3BD-428F-90A5-0F67A5A9B42C}" dt="2023-09-09T18:33:21.094" v="0" actId="14826"/>
        <pc:sldMkLst>
          <pc:docMk/>
          <pc:sldMk cId="3061026221" sldId="256"/>
        </pc:sldMkLst>
        <pc:picChg chg="mod">
          <ac:chgData name="Justin D. Reed" userId="c6a793dc6dee29d5" providerId="LiveId" clId="{8E33DA5F-D3BD-428F-90A5-0F67A5A9B42C}" dt="2023-09-09T18:33:21.094" v="0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8E33DA5F-D3BD-428F-90A5-0F67A5A9B42C}" dt="2023-09-09T18:33:33.236" v="16" actId="20577"/>
        <pc:sldMkLst>
          <pc:docMk/>
          <pc:sldMk cId="3372097694" sldId="283"/>
        </pc:sldMkLst>
        <pc:spChg chg="mod">
          <ac:chgData name="Justin D. Reed" userId="c6a793dc6dee29d5" providerId="LiveId" clId="{8E33DA5F-D3BD-428F-90A5-0F67A5A9B42C}" dt="2023-09-09T18:33:33.236" v="16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8E33DA5F-D3BD-428F-90A5-0F67A5A9B42C}" dt="2023-09-09T18:35:21.331" v="220" actId="20577"/>
        <pc:sldMkLst>
          <pc:docMk/>
          <pc:sldMk cId="2232284009" sldId="284"/>
        </pc:sldMkLst>
        <pc:spChg chg="mod">
          <ac:chgData name="Justin D. Reed" userId="c6a793dc6dee29d5" providerId="LiveId" clId="{8E33DA5F-D3BD-428F-90A5-0F67A5A9B42C}" dt="2023-09-09T18:33:51.861" v="35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8E33DA5F-D3BD-428F-90A5-0F67A5A9B42C}" dt="2023-09-09T18:35:21.331" v="220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8E33DA5F-D3BD-428F-90A5-0F67A5A9B42C}" dt="2023-09-09T19:08:46.054" v="5644" actId="20577"/>
        <pc:sldMkLst>
          <pc:docMk/>
          <pc:sldMk cId="1272461983" sldId="308"/>
        </pc:sldMkLst>
        <pc:spChg chg="mod">
          <ac:chgData name="Justin D. Reed" userId="c6a793dc6dee29d5" providerId="LiveId" clId="{8E33DA5F-D3BD-428F-90A5-0F67A5A9B42C}" dt="2023-09-09T19:08:46.054" v="5644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8E33DA5F-D3BD-428F-90A5-0F67A5A9B42C}" dt="2023-09-09T18:38:19.942" v="634" actId="20577"/>
        <pc:sldMkLst>
          <pc:docMk/>
          <pc:sldMk cId="2228607580" sldId="309"/>
        </pc:sldMkLst>
        <pc:spChg chg="mod">
          <ac:chgData name="Justin D. Reed" userId="c6a793dc6dee29d5" providerId="LiveId" clId="{8E33DA5F-D3BD-428F-90A5-0F67A5A9B42C}" dt="2023-09-09T18:35:57.066" v="252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8E33DA5F-D3BD-428F-90A5-0F67A5A9B42C}" dt="2023-09-09T18:38:19.942" v="634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3.895" v="1" actId="47"/>
        <pc:sldMkLst>
          <pc:docMk/>
          <pc:sldMk cId="1117434888" sldId="310"/>
        </pc:sldMkLst>
      </pc:sldChg>
      <pc:sldChg chg="modSp add modAnim">
        <pc:chgData name="Justin D. Reed" userId="c6a793dc6dee29d5" providerId="LiveId" clId="{8E33DA5F-D3BD-428F-90A5-0F67A5A9B42C}" dt="2023-09-09T18:40:10.448" v="963" actId="20577"/>
        <pc:sldMkLst>
          <pc:docMk/>
          <pc:sldMk cId="4018396184" sldId="310"/>
        </pc:sldMkLst>
        <pc:spChg chg="mod">
          <ac:chgData name="Justin D. Reed" userId="c6a793dc6dee29d5" providerId="LiveId" clId="{8E33DA5F-D3BD-428F-90A5-0F67A5A9B42C}" dt="2023-09-09T18:40:10.448" v="963" actId="20577"/>
          <ac:spMkLst>
            <pc:docMk/>
            <pc:sldMk cId="4018396184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4.190" v="2" actId="47"/>
        <pc:sldMkLst>
          <pc:docMk/>
          <pc:sldMk cId="1014616715" sldId="311"/>
        </pc:sldMkLst>
      </pc:sldChg>
      <pc:sldChg chg="modSp add modAnim">
        <pc:chgData name="Justin D. Reed" userId="c6a793dc6dee29d5" providerId="LiveId" clId="{8E33DA5F-D3BD-428F-90A5-0F67A5A9B42C}" dt="2023-09-09T18:42:22.972" v="1358" actId="5793"/>
        <pc:sldMkLst>
          <pc:docMk/>
          <pc:sldMk cId="1079114806" sldId="311"/>
        </pc:sldMkLst>
        <pc:spChg chg="mod">
          <ac:chgData name="Justin D. Reed" userId="c6a793dc6dee29d5" providerId="LiveId" clId="{8E33DA5F-D3BD-428F-90A5-0F67A5A9B42C}" dt="2023-09-09T18:42:22.972" v="1358" actId="5793"/>
          <ac:spMkLst>
            <pc:docMk/>
            <pc:sldMk cId="1079114806" sldId="311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4.463" v="3" actId="47"/>
        <pc:sldMkLst>
          <pc:docMk/>
          <pc:sldMk cId="1929450835" sldId="312"/>
        </pc:sldMkLst>
      </pc:sldChg>
      <pc:sldChg chg="modSp add modAnim">
        <pc:chgData name="Justin D. Reed" userId="c6a793dc6dee29d5" providerId="LiveId" clId="{8E33DA5F-D3BD-428F-90A5-0F67A5A9B42C}" dt="2023-09-09T18:44:18.088" v="1667" actId="20577"/>
        <pc:sldMkLst>
          <pc:docMk/>
          <pc:sldMk cId="2048063744" sldId="312"/>
        </pc:sldMkLst>
        <pc:spChg chg="mod">
          <ac:chgData name="Justin D. Reed" userId="c6a793dc6dee29d5" providerId="LiveId" clId="{8E33DA5F-D3BD-428F-90A5-0F67A5A9B42C}" dt="2023-09-09T18:44:18.088" v="1667" actId="20577"/>
          <ac:spMkLst>
            <pc:docMk/>
            <pc:sldMk cId="2048063744" sldId="312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4.733" v="4" actId="47"/>
        <pc:sldMkLst>
          <pc:docMk/>
          <pc:sldMk cId="1104993611" sldId="313"/>
        </pc:sldMkLst>
      </pc:sldChg>
      <pc:sldChg chg="modSp add modAnim">
        <pc:chgData name="Justin D. Reed" userId="c6a793dc6dee29d5" providerId="LiveId" clId="{8E33DA5F-D3BD-428F-90A5-0F67A5A9B42C}" dt="2023-09-09T18:46:38.027" v="2056" actId="20577"/>
        <pc:sldMkLst>
          <pc:docMk/>
          <pc:sldMk cId="3805438952" sldId="313"/>
        </pc:sldMkLst>
        <pc:spChg chg="mod">
          <ac:chgData name="Justin D. Reed" userId="c6a793dc6dee29d5" providerId="LiveId" clId="{8E33DA5F-D3BD-428F-90A5-0F67A5A9B42C}" dt="2023-09-09T18:46:38.027" v="2056" actId="20577"/>
          <ac:spMkLst>
            <pc:docMk/>
            <pc:sldMk cId="3805438952" sldId="313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8E33DA5F-D3BD-428F-90A5-0F67A5A9B42C}" dt="2023-09-09T18:48:54.892" v="2420" actId="20577"/>
        <pc:sldMkLst>
          <pc:docMk/>
          <pc:sldMk cId="1118369276" sldId="314"/>
        </pc:sldMkLst>
        <pc:spChg chg="mod">
          <ac:chgData name="Justin D. Reed" userId="c6a793dc6dee29d5" providerId="LiveId" clId="{8E33DA5F-D3BD-428F-90A5-0F67A5A9B42C}" dt="2023-09-09T18:48:54.892" v="2420" actId="20577"/>
          <ac:spMkLst>
            <pc:docMk/>
            <pc:sldMk cId="1118369276" sldId="314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4.988" v="5" actId="47"/>
        <pc:sldMkLst>
          <pc:docMk/>
          <pc:sldMk cId="2948205511" sldId="314"/>
        </pc:sldMkLst>
      </pc:sldChg>
      <pc:sldChg chg="modSp add modAnim">
        <pc:chgData name="Justin D. Reed" userId="c6a793dc6dee29d5" providerId="LiveId" clId="{8E33DA5F-D3BD-428F-90A5-0F67A5A9B42C}" dt="2023-09-09T18:50:33.778" v="2681" actId="20577"/>
        <pc:sldMkLst>
          <pc:docMk/>
          <pc:sldMk cId="199830043" sldId="315"/>
        </pc:sldMkLst>
        <pc:spChg chg="mod">
          <ac:chgData name="Justin D. Reed" userId="c6a793dc6dee29d5" providerId="LiveId" clId="{8E33DA5F-D3BD-428F-90A5-0F67A5A9B42C}" dt="2023-09-09T18:50:33.778" v="2681" actId="20577"/>
          <ac:spMkLst>
            <pc:docMk/>
            <pc:sldMk cId="199830043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5.335" v="6" actId="47"/>
        <pc:sldMkLst>
          <pc:docMk/>
          <pc:sldMk cId="1026932900" sldId="315"/>
        </pc:sldMkLst>
      </pc:sldChg>
      <pc:sldChg chg="del">
        <pc:chgData name="Justin D. Reed" userId="c6a793dc6dee29d5" providerId="LiveId" clId="{8E33DA5F-D3BD-428F-90A5-0F67A5A9B42C}" dt="2023-09-09T18:33:25.706" v="7" actId="47"/>
        <pc:sldMkLst>
          <pc:docMk/>
          <pc:sldMk cId="2742359777" sldId="316"/>
        </pc:sldMkLst>
      </pc:sldChg>
      <pc:sldChg chg="modSp add mod modAnim">
        <pc:chgData name="Justin D. Reed" userId="c6a793dc6dee29d5" providerId="LiveId" clId="{8E33DA5F-D3BD-428F-90A5-0F67A5A9B42C}" dt="2023-09-09T18:52:39.144" v="3016" actId="20577"/>
        <pc:sldMkLst>
          <pc:docMk/>
          <pc:sldMk cId="3167629710" sldId="316"/>
        </pc:sldMkLst>
        <pc:spChg chg="mod">
          <ac:chgData name="Justin D. Reed" userId="c6a793dc6dee29d5" providerId="LiveId" clId="{8E33DA5F-D3BD-428F-90A5-0F67A5A9B42C}" dt="2023-09-09T18:50:49.479" v="2711" actId="27636"/>
          <ac:spMkLst>
            <pc:docMk/>
            <pc:sldMk cId="3167629710" sldId="316"/>
            <ac:spMk id="2" creationId="{3F137064-C405-4669-B17F-DE9821AB6EF6}"/>
          </ac:spMkLst>
        </pc:spChg>
        <pc:spChg chg="mod">
          <ac:chgData name="Justin D. Reed" userId="c6a793dc6dee29d5" providerId="LiveId" clId="{8E33DA5F-D3BD-428F-90A5-0F67A5A9B42C}" dt="2023-09-09T18:52:39.144" v="3016" actId="20577"/>
          <ac:spMkLst>
            <pc:docMk/>
            <pc:sldMk cId="3167629710" sldId="316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8E33DA5F-D3BD-428F-90A5-0F67A5A9B42C}" dt="2023-09-09T18:54:54.606" v="3361" actId="20577"/>
        <pc:sldMkLst>
          <pc:docMk/>
          <pc:sldMk cId="876222182" sldId="317"/>
        </pc:sldMkLst>
        <pc:spChg chg="mod">
          <ac:chgData name="Justin D. Reed" userId="c6a793dc6dee29d5" providerId="LiveId" clId="{8E33DA5F-D3BD-428F-90A5-0F67A5A9B42C}" dt="2023-09-09T18:54:54.606" v="3361" actId="20577"/>
          <ac:spMkLst>
            <pc:docMk/>
            <pc:sldMk cId="876222182" sldId="317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6.214" v="8" actId="47"/>
        <pc:sldMkLst>
          <pc:docMk/>
          <pc:sldMk cId="2956506106" sldId="317"/>
        </pc:sldMkLst>
      </pc:sldChg>
      <pc:sldChg chg="del">
        <pc:chgData name="Justin D. Reed" userId="c6a793dc6dee29d5" providerId="LiveId" clId="{8E33DA5F-D3BD-428F-90A5-0F67A5A9B42C}" dt="2023-09-09T18:33:26.636" v="9" actId="47"/>
        <pc:sldMkLst>
          <pc:docMk/>
          <pc:sldMk cId="698314022" sldId="318"/>
        </pc:sldMkLst>
      </pc:sldChg>
      <pc:sldChg chg="modSp add mod modAnim">
        <pc:chgData name="Justin D. Reed" userId="c6a793dc6dee29d5" providerId="LiveId" clId="{8E33DA5F-D3BD-428F-90A5-0F67A5A9B42C}" dt="2023-09-09T18:57:44.500" v="3728" actId="20577"/>
        <pc:sldMkLst>
          <pc:docMk/>
          <pc:sldMk cId="3608975656" sldId="318"/>
        </pc:sldMkLst>
        <pc:spChg chg="mod">
          <ac:chgData name="Justin D. Reed" userId="c6a793dc6dee29d5" providerId="LiveId" clId="{8E33DA5F-D3BD-428F-90A5-0F67A5A9B42C}" dt="2023-09-09T18:57:44.500" v="3728" actId="20577"/>
          <ac:spMkLst>
            <pc:docMk/>
            <pc:sldMk cId="3608975656" sldId="318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7.027" v="10" actId="47"/>
        <pc:sldMkLst>
          <pc:docMk/>
          <pc:sldMk cId="745452275" sldId="319"/>
        </pc:sldMkLst>
      </pc:sldChg>
      <pc:sldChg chg="modSp add mod modAnim">
        <pc:chgData name="Justin D. Reed" userId="c6a793dc6dee29d5" providerId="LiveId" clId="{8E33DA5F-D3BD-428F-90A5-0F67A5A9B42C}" dt="2023-09-09T18:59:59.841" v="4078" actId="20577"/>
        <pc:sldMkLst>
          <pc:docMk/>
          <pc:sldMk cId="1417280653" sldId="319"/>
        </pc:sldMkLst>
        <pc:spChg chg="mod">
          <ac:chgData name="Justin D. Reed" userId="c6a793dc6dee29d5" providerId="LiveId" clId="{8E33DA5F-D3BD-428F-90A5-0F67A5A9B42C}" dt="2023-09-09T18:58:00.151" v="3763" actId="27636"/>
          <ac:spMkLst>
            <pc:docMk/>
            <pc:sldMk cId="1417280653" sldId="319"/>
            <ac:spMk id="2" creationId="{3F137064-C405-4669-B17F-DE9821AB6EF6}"/>
          </ac:spMkLst>
        </pc:spChg>
        <pc:spChg chg="mod">
          <ac:chgData name="Justin D. Reed" userId="c6a793dc6dee29d5" providerId="LiveId" clId="{8E33DA5F-D3BD-428F-90A5-0F67A5A9B42C}" dt="2023-09-09T18:59:59.841" v="4078" actId="20577"/>
          <ac:spMkLst>
            <pc:docMk/>
            <pc:sldMk cId="1417280653" sldId="319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7.438" v="11" actId="47"/>
        <pc:sldMkLst>
          <pc:docMk/>
          <pc:sldMk cId="511279898" sldId="320"/>
        </pc:sldMkLst>
      </pc:sldChg>
      <pc:sldChg chg="modSp add modAnim">
        <pc:chgData name="Justin D. Reed" userId="c6a793dc6dee29d5" providerId="LiveId" clId="{8E33DA5F-D3BD-428F-90A5-0F67A5A9B42C}" dt="2023-09-09T19:01:39.753" v="4403" actId="20577"/>
        <pc:sldMkLst>
          <pc:docMk/>
          <pc:sldMk cId="2274820217" sldId="320"/>
        </pc:sldMkLst>
        <pc:spChg chg="mod">
          <ac:chgData name="Justin D. Reed" userId="c6a793dc6dee29d5" providerId="LiveId" clId="{8E33DA5F-D3BD-428F-90A5-0F67A5A9B42C}" dt="2023-09-09T19:01:39.753" v="4403" actId="20577"/>
          <ac:spMkLst>
            <pc:docMk/>
            <pc:sldMk cId="2274820217" sldId="320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7.878" v="12" actId="47"/>
        <pc:sldMkLst>
          <pc:docMk/>
          <pc:sldMk cId="1680469614" sldId="321"/>
        </pc:sldMkLst>
      </pc:sldChg>
      <pc:sldChg chg="modSp add mod modAnim">
        <pc:chgData name="Justin D. Reed" userId="c6a793dc6dee29d5" providerId="LiveId" clId="{8E33DA5F-D3BD-428F-90A5-0F67A5A9B42C}" dt="2023-09-09T19:03:52.749" v="4811" actId="20577"/>
        <pc:sldMkLst>
          <pc:docMk/>
          <pc:sldMk cId="3840500634" sldId="321"/>
        </pc:sldMkLst>
        <pc:spChg chg="mod">
          <ac:chgData name="Justin D. Reed" userId="c6a793dc6dee29d5" providerId="LiveId" clId="{8E33DA5F-D3BD-428F-90A5-0F67A5A9B42C}" dt="2023-09-09T19:03:52.749" v="4811" actId="20577"/>
          <ac:spMkLst>
            <pc:docMk/>
            <pc:sldMk cId="3840500634" sldId="321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8.314" v="13" actId="47"/>
        <pc:sldMkLst>
          <pc:docMk/>
          <pc:sldMk cId="2768369482" sldId="322"/>
        </pc:sldMkLst>
      </pc:sldChg>
      <pc:sldChg chg="modSp add mod modAnim">
        <pc:chgData name="Justin D. Reed" userId="c6a793dc6dee29d5" providerId="LiveId" clId="{8E33DA5F-D3BD-428F-90A5-0F67A5A9B42C}" dt="2023-09-09T19:05:25.302" v="5096" actId="20577"/>
        <pc:sldMkLst>
          <pc:docMk/>
          <pc:sldMk cId="4216165367" sldId="322"/>
        </pc:sldMkLst>
        <pc:spChg chg="mod">
          <ac:chgData name="Justin D. Reed" userId="c6a793dc6dee29d5" providerId="LiveId" clId="{8E33DA5F-D3BD-428F-90A5-0F67A5A9B42C}" dt="2023-09-09T19:05:25.302" v="5096" actId="20577"/>
          <ac:spMkLst>
            <pc:docMk/>
            <pc:sldMk cId="4216165367" sldId="322"/>
            <ac:spMk id="3" creationId="{A9E165BB-F099-4517-BC5D-F6888EC3E787}"/>
          </ac:spMkLst>
        </pc:spChg>
      </pc:sldChg>
      <pc:sldChg chg="del">
        <pc:chgData name="Justin D. Reed" userId="c6a793dc6dee29d5" providerId="LiveId" clId="{8E33DA5F-D3BD-428F-90A5-0F67A5A9B42C}" dt="2023-09-09T18:33:28.734" v="14" actId="47"/>
        <pc:sldMkLst>
          <pc:docMk/>
          <pc:sldMk cId="110908750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Labors							    20-31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20: next Sabbath day Saul in synagogue;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time preached as “Son of God”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21: amazed at the message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22: moved from milk to meat; baffled Jews by proving Jesus is the Christ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23: returned from Arabia (Gal. 1:17), former allies now sought to put him out. </a:t>
            </a:r>
          </a:p>
        </p:txBody>
      </p:sp>
    </p:spTree>
    <p:extLst>
      <p:ext uri="{BB962C8B-B14F-4D97-AF65-F5344CB8AC3E}">
        <p14:creationId xmlns:p14="http://schemas.microsoft.com/office/powerpoint/2010/main" val="3167629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Labors							    20-31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24: word of execution plan reached Saul; see his notes on this in 2 Cor. 11:32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25: escaped through a window, 2 Cor. 11:33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26: passing the place where the Lord appeared to him 3 years earlier (Gal. 1:18) (year appeared, last year, this year), desired to be with fellow Chr., a man without a friend in Jerusalem.</a:t>
            </a:r>
          </a:p>
        </p:txBody>
      </p:sp>
    </p:spTree>
    <p:extLst>
      <p:ext uri="{BB962C8B-B14F-4D97-AF65-F5344CB8AC3E}">
        <p14:creationId xmlns:p14="http://schemas.microsoft.com/office/powerpoint/2010/main" val="876222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Labors							    20-31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27: Barnabas takes up for Saul; last mention of apostles alone as leaders of Jer. Church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28: stayed w/ Peter, Gal. 1:18</a:t>
            </a:r>
          </a:p>
          <a:p>
            <a:r>
              <a:rPr lang="en-US" sz="5000" dirty="0">
                <a:solidFill>
                  <a:schemeClr val="bg1"/>
                </a:solidFill>
              </a:rPr>
              <a:t>29: Hellenistic synagogue the most dangerous place Saul could be</a:t>
            </a:r>
          </a:p>
          <a:p>
            <a:r>
              <a:rPr lang="en-US" sz="5000" dirty="0">
                <a:solidFill>
                  <a:schemeClr val="bg1"/>
                </a:solidFill>
              </a:rPr>
              <a:t>30: providentially plot known again; </a:t>
            </a:r>
            <a:r>
              <a:rPr lang="en-US" sz="4000" dirty="0">
                <a:solidFill>
                  <a:schemeClr val="bg1"/>
                </a:solidFill>
              </a:rPr>
              <a:t>back home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31: progress report: church existed, enjoyed peace, grew, encouraged</a:t>
            </a:r>
          </a:p>
        </p:txBody>
      </p:sp>
    </p:spTree>
    <p:extLst>
      <p:ext uri="{BB962C8B-B14F-4D97-AF65-F5344CB8AC3E}">
        <p14:creationId xmlns:p14="http://schemas.microsoft.com/office/powerpoint/2010/main" val="3608975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Journeys						    32-43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Early church glimpse here; “The Acts of Peter, Ac. 9:32-11:18” nothing on him since </a:t>
            </a:r>
            <a:r>
              <a:rPr lang="en-US" sz="5000" dirty="0" err="1">
                <a:solidFill>
                  <a:schemeClr val="bg1"/>
                </a:solidFill>
              </a:rPr>
              <a:t>ch.</a:t>
            </a:r>
            <a:r>
              <a:rPr lang="en-US" sz="5000" dirty="0">
                <a:solidFill>
                  <a:schemeClr val="bg1"/>
                </a:solidFill>
              </a:rPr>
              <a:t> 5 save going to Samaria</a:t>
            </a:r>
          </a:p>
          <a:p>
            <a:r>
              <a:rPr lang="en-US" sz="5000" dirty="0">
                <a:solidFill>
                  <a:schemeClr val="bg1"/>
                </a:solidFill>
              </a:rPr>
              <a:t>32: regions: Judea, Samaria, Galilee; Lydda: 26mi NW of Jerusalem, OT: Lod</a:t>
            </a:r>
          </a:p>
          <a:p>
            <a:r>
              <a:rPr lang="en-US" sz="5000" dirty="0">
                <a:solidFill>
                  <a:schemeClr val="bg1"/>
                </a:solidFill>
              </a:rPr>
              <a:t>33: Aeneas GK name, possibly Hellenistic Jew, don’t know if Chr. or not; Dr. Luke: paralyzed for 8 years</a:t>
            </a:r>
          </a:p>
        </p:txBody>
      </p:sp>
    </p:spTree>
    <p:extLst>
      <p:ext uri="{BB962C8B-B14F-4D97-AF65-F5344CB8AC3E}">
        <p14:creationId xmlns:p14="http://schemas.microsoft.com/office/powerpoint/2010/main" val="1417280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Journeys						    32-43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34: “Get up and make your bed!” immediate healing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35: entire area took notice of the healing, and they obeyed the Lord</a:t>
            </a:r>
          </a:p>
          <a:p>
            <a:r>
              <a:rPr lang="en-US" sz="5000" dirty="0">
                <a:solidFill>
                  <a:schemeClr val="bg1"/>
                </a:solidFill>
              </a:rPr>
              <a:t>36: 12mi W, seacoast town of Joppa, Jaffa today, a suburb of Tel Aviv; Tabitha: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named woman since Pentecost (Sapphira), means gazelle; serving others</a:t>
            </a:r>
          </a:p>
        </p:txBody>
      </p:sp>
    </p:spTree>
    <p:extLst>
      <p:ext uri="{BB962C8B-B14F-4D97-AF65-F5344CB8AC3E}">
        <p14:creationId xmlns:p14="http://schemas.microsoft.com/office/powerpoint/2010/main" val="2274820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Journeys						    32-43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37: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member dying naturally; code: burial had to be the same day</a:t>
            </a:r>
          </a:p>
          <a:p>
            <a:r>
              <a:rPr lang="en-US" sz="5000" dirty="0">
                <a:solidFill>
                  <a:schemeClr val="bg1"/>
                </a:solidFill>
              </a:rPr>
              <a:t>38: word quickly got to Peter; no mention of raising from the dead yet</a:t>
            </a:r>
          </a:p>
          <a:p>
            <a:r>
              <a:rPr lang="en-US" sz="5000" dirty="0">
                <a:solidFill>
                  <a:schemeClr val="bg1"/>
                </a:solidFill>
              </a:rPr>
              <a:t>39: wearing what she had made for them</a:t>
            </a:r>
          </a:p>
          <a:p>
            <a:r>
              <a:rPr lang="en-US" sz="5000" dirty="0">
                <a:solidFill>
                  <a:schemeClr val="bg1"/>
                </a:solidFill>
              </a:rPr>
              <a:t>40: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recorded apostle raising from dead; Peter may have remembered how Jesus raised: Mk. 5:40, Lk. 8:51; immediate, complete, convincing</a:t>
            </a:r>
          </a:p>
        </p:txBody>
      </p:sp>
    </p:spTree>
    <p:extLst>
      <p:ext uri="{BB962C8B-B14F-4D97-AF65-F5344CB8AC3E}">
        <p14:creationId xmlns:p14="http://schemas.microsoft.com/office/powerpoint/2010/main" val="3840500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Journeys						    32-43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41: Peter shows her alive to all; logic: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1. healing Tabitha no harder than healing Aeneas; 2. Dorcas had no faith to be healed; 3. raising not the climax of the story</a:t>
            </a:r>
          </a:p>
          <a:p>
            <a:r>
              <a:rPr lang="en-US" sz="5000" dirty="0">
                <a:solidFill>
                  <a:schemeClr val="bg1"/>
                </a:solidFill>
              </a:rPr>
              <a:t>42: end result: many believed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43: Simon Peter stayed with Simon the Tanner and sets up </a:t>
            </a:r>
            <a:r>
              <a:rPr lang="en-US" sz="5000" dirty="0" err="1">
                <a:solidFill>
                  <a:schemeClr val="bg1"/>
                </a:solidFill>
              </a:rPr>
              <a:t>ch.</a:t>
            </a:r>
            <a:r>
              <a:rPr lang="en-US" sz="5000" dirty="0">
                <a:solidFill>
                  <a:schemeClr val="bg1"/>
                </a:solidFill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4216165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“chief of all sinners” (1 Tim. 1:15) became a Christian. God was willing to forgive him, and He is willing to forgive you, too!</a:t>
            </a:r>
          </a:p>
          <a:p>
            <a:r>
              <a:rPr lang="en-US" sz="4000" dirty="0">
                <a:solidFill>
                  <a:schemeClr val="bg1"/>
                </a:solidFill>
              </a:rPr>
              <a:t>Immediately after Saul was baptized, he went to work for the Lord. We need to begin laboring for Him and keep going until our last breath.</a:t>
            </a:r>
          </a:p>
          <a:p>
            <a:r>
              <a:rPr lang="en-US" sz="4000" dirty="0">
                <a:solidFill>
                  <a:schemeClr val="bg1"/>
                </a:solidFill>
              </a:rPr>
              <a:t>Although there is no miraculous healing today, we can read those recorded and believe just like the crowd did!</a:t>
            </a:r>
          </a:p>
          <a:p>
            <a:r>
              <a:rPr lang="en-US" sz="4000" dirty="0">
                <a:solidFill>
                  <a:schemeClr val="bg1"/>
                </a:solidFill>
              </a:rPr>
              <a:t>Tabitha’s works were remembered in her death. Our works for the Lord will be remembered as well, Rv. </a:t>
            </a:r>
            <a:r>
              <a:rPr lang="en-US" sz="4000">
                <a:solidFill>
                  <a:schemeClr val="bg1"/>
                </a:solidFill>
              </a:rPr>
              <a:t>14:13</a:t>
            </a: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359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Into Damascus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Barclay: “Most famous conversion story in history.”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Roberts: “One of the most important events in human history.”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Paul retells in chapters 22 and 26.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Saul born to Jewish parents in Tarsus, capitol of Cilicia, of tiny Benjamin; named for king, “called of God.” Roman citizenship and wealth; Pharisee: very strict. Raised on OT, writings include over 200 ref. from almost all OT books. Occupation: tentmaker. May have been a member of the Sanhedrin council.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2: Damascus had a large Jewish pop. and many synagogues, 140 mi NNE of Jerusalem, 1 week trip by foot.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time “the way” refers to Christianity, a fav. expression of Luke; Sanhedrin could punish, all Jews worldwide subject to HP, under Roman Law all Chr. were Jews</a:t>
            </a:r>
          </a:p>
        </p:txBody>
      </p:sp>
    </p:spTree>
    <p:extLst>
      <p:ext uri="{BB962C8B-B14F-4D97-AF65-F5344CB8AC3E}">
        <p14:creationId xmlns:p14="http://schemas.microsoft.com/office/powerpoint/2010/main" val="4018396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3: noon (22:6), last day of journey, Saul’s world turned upside down</a:t>
            </a:r>
          </a:p>
          <a:p>
            <a:r>
              <a:rPr lang="en-US" sz="5000" dirty="0">
                <a:solidFill>
                  <a:schemeClr val="bg1"/>
                </a:solidFill>
              </a:rPr>
              <a:t>4: no room for doubt; heard Heb. dialect, in Luke’s writings, double name means someone is in trouble (Lk. 10:41, 13:34, 22:31). Pricks: goads, long pointed stick tipped with iron used to prod animals</a:t>
            </a:r>
          </a:p>
          <a:p>
            <a:r>
              <a:rPr lang="en-US" sz="5000" dirty="0">
                <a:solidFill>
                  <a:schemeClr val="bg1"/>
                </a:solidFill>
              </a:rPr>
              <a:t>5: followers claimed Jesus was alive – right!</a:t>
            </a:r>
          </a:p>
        </p:txBody>
      </p:sp>
    </p:spTree>
    <p:extLst>
      <p:ext uri="{BB962C8B-B14F-4D97-AF65-F5344CB8AC3E}">
        <p14:creationId xmlns:p14="http://schemas.microsoft.com/office/powerpoint/2010/main" val="1079114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6: must: strong word, not optional. God’s plan is for people to tell people how to be saved, not Jesus.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7: companions heard, did not understand</a:t>
            </a:r>
          </a:p>
          <a:p>
            <a:r>
              <a:rPr lang="en-US" sz="5000" dirty="0">
                <a:solidFill>
                  <a:schemeClr val="bg1"/>
                </a:solidFill>
              </a:rPr>
              <a:t>8: led into the city as a sorrowing sinner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9: Day 1: Lord appeared to Saul; D2: day after appearance; D3: Ananias came to Saul</a:t>
            </a:r>
          </a:p>
        </p:txBody>
      </p:sp>
    </p:spTree>
    <p:extLst>
      <p:ext uri="{BB962C8B-B14F-4D97-AF65-F5344CB8AC3E}">
        <p14:creationId xmlns:p14="http://schemas.microsoft.com/office/powerpoint/2010/main" val="2048063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Fasted as a sign of penitence: Jonah 3:7; Saul was left in the dark (literally, spiritually, intellectually) for 3 days.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10: Ananias: “Jehovah is gracious”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11: Straight St. still exists in Damascus, 1mi.; Judas’ home: where Saul was probably going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12: Ananias told in a vision about a vision</a:t>
            </a:r>
          </a:p>
          <a:p>
            <a:r>
              <a:rPr lang="en-US" sz="5000" dirty="0">
                <a:solidFill>
                  <a:schemeClr val="bg1"/>
                </a:solidFill>
              </a:rPr>
              <a:t>13: reluctance;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use of saints for Christians</a:t>
            </a:r>
          </a:p>
        </p:txBody>
      </p:sp>
    </p:spTree>
    <p:extLst>
      <p:ext uri="{BB962C8B-B14F-4D97-AF65-F5344CB8AC3E}">
        <p14:creationId xmlns:p14="http://schemas.microsoft.com/office/powerpoint/2010/main" val="3805438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14: Ananias had received word of Saul’s auth.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15: For the Lord, </a:t>
            </a:r>
            <a:r>
              <a:rPr lang="en-US" sz="5000" i="1" dirty="0">
                <a:solidFill>
                  <a:schemeClr val="bg1"/>
                </a:solidFill>
              </a:rPr>
              <a:t>“no is not an answer.”</a:t>
            </a:r>
            <a:r>
              <a:rPr lang="en-US" sz="5000" dirty="0">
                <a:solidFill>
                  <a:schemeClr val="bg1"/>
                </a:solidFill>
              </a:rPr>
              <a:t> Vessel:  instrument, valuable container filled w/ precious contents.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Gentiles in plan.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16: agony: not a false picture. “When the Lord calls us to serve, He calls us to suffer.” Roper; 2 Tim. 3:12</a:t>
            </a:r>
          </a:p>
        </p:txBody>
      </p:sp>
    </p:spTree>
    <p:extLst>
      <p:ext uri="{BB962C8B-B14F-4D97-AF65-F5344CB8AC3E}">
        <p14:creationId xmlns:p14="http://schemas.microsoft.com/office/powerpoint/2010/main" val="1118369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Conversion							  1-19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17: brother: Jewish designation, not Chr.</a:t>
            </a:r>
          </a:p>
          <a:p>
            <a:r>
              <a:rPr lang="en-US" sz="5000" dirty="0">
                <a:solidFill>
                  <a:schemeClr val="bg1"/>
                </a:solidFill>
              </a:rPr>
              <a:t>18: immediately regained sight; commanded to be baptized, 22:16, and immediately was!</a:t>
            </a:r>
          </a:p>
          <a:p>
            <a:r>
              <a:rPr lang="en-US" sz="5000" dirty="0">
                <a:solidFill>
                  <a:schemeClr val="bg1"/>
                </a:solidFill>
              </a:rPr>
              <a:t>19: regained strength; Saul spent rest of his life spreading the faith he had once tried to destroy.</a:t>
            </a:r>
          </a:p>
        </p:txBody>
      </p:sp>
    </p:spTree>
    <p:extLst>
      <p:ext uri="{BB962C8B-B14F-4D97-AF65-F5344CB8AC3E}">
        <p14:creationId xmlns:p14="http://schemas.microsoft.com/office/powerpoint/2010/main" val="199830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16836</TotalTime>
  <Words>1277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Into Damascus</vt:lpstr>
      <vt:lpstr>1. Conversion         1-19</vt:lpstr>
      <vt:lpstr>1. Conversion         1-19</vt:lpstr>
      <vt:lpstr>1. Conversion         1-19</vt:lpstr>
      <vt:lpstr>1. Conversion         1-19</vt:lpstr>
      <vt:lpstr>1. Conversion         1-19</vt:lpstr>
      <vt:lpstr>1. Conversion         1-19</vt:lpstr>
      <vt:lpstr>1. Conversion         1-19</vt:lpstr>
      <vt:lpstr>2. Labors           20-31</vt:lpstr>
      <vt:lpstr>2. Labors           20-31</vt:lpstr>
      <vt:lpstr>2. Labors           20-31</vt:lpstr>
      <vt:lpstr>3. Journeys          32-43</vt:lpstr>
      <vt:lpstr>3. Journeys          32-43</vt:lpstr>
      <vt:lpstr>3. Journeys          32-43</vt:lpstr>
      <vt:lpstr>3. Journeys          32-43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155</cp:revision>
  <dcterms:created xsi:type="dcterms:W3CDTF">2020-03-28T20:11:58Z</dcterms:created>
  <dcterms:modified xsi:type="dcterms:W3CDTF">2023-09-09T19:08:54Z</dcterms:modified>
</cp:coreProperties>
</file>