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08" r:id="rId19"/>
    <p:sldId id="324" r:id="rId20"/>
    <p:sldId id="306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18F2D0-DC80-4DFD-B1D9-19EC498513EF}" v="7" dt="2023-12-23T16:38:52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D. Reed" userId="c6a793dc6dee29d5" providerId="LiveId" clId="{F618F2D0-DC80-4DFD-B1D9-19EC498513EF}"/>
    <pc:docChg chg="addSld modSld">
      <pc:chgData name="Justin D. Reed" userId="c6a793dc6dee29d5" providerId="LiveId" clId="{F618F2D0-DC80-4DFD-B1D9-19EC498513EF}" dt="2023-12-23T16:38:52.185" v="6" actId="20577"/>
      <pc:docMkLst>
        <pc:docMk/>
      </pc:docMkLst>
      <pc:sldChg chg="modTransition">
        <pc:chgData name="Justin D. Reed" userId="c6a793dc6dee29d5" providerId="LiveId" clId="{F618F2D0-DC80-4DFD-B1D9-19EC498513EF}" dt="2023-12-23T16:33:20.748" v="1"/>
        <pc:sldMkLst>
          <pc:docMk/>
          <pc:sldMk cId="3372097694" sldId="283"/>
        </pc:sldMkLst>
      </pc:sldChg>
      <pc:sldChg chg="modTransition">
        <pc:chgData name="Justin D. Reed" userId="c6a793dc6dee29d5" providerId="LiveId" clId="{F618F2D0-DC80-4DFD-B1D9-19EC498513EF}" dt="2023-12-23T16:33:31.795" v="2"/>
        <pc:sldMkLst>
          <pc:docMk/>
          <pc:sldMk cId="2232284009" sldId="284"/>
        </pc:sldMkLst>
      </pc:sldChg>
      <pc:sldChg chg="add modTransition">
        <pc:chgData name="Justin D. Reed" userId="c6a793dc6dee29d5" providerId="LiveId" clId="{F618F2D0-DC80-4DFD-B1D9-19EC498513EF}" dt="2023-12-23T16:33:20.748" v="1"/>
        <pc:sldMkLst>
          <pc:docMk/>
          <pc:sldMk cId="3946691675" sldId="306"/>
        </pc:sldMkLst>
      </pc:sldChg>
      <pc:sldChg chg="modTransition">
        <pc:chgData name="Justin D. Reed" userId="c6a793dc6dee29d5" providerId="LiveId" clId="{F618F2D0-DC80-4DFD-B1D9-19EC498513EF}" dt="2023-12-23T16:33:20.748" v="1"/>
        <pc:sldMkLst>
          <pc:docMk/>
          <pc:sldMk cId="1272461983" sldId="308"/>
        </pc:sldMkLst>
      </pc:sldChg>
      <pc:sldChg chg="modTransition">
        <pc:chgData name="Justin D. Reed" userId="c6a793dc6dee29d5" providerId="LiveId" clId="{F618F2D0-DC80-4DFD-B1D9-19EC498513EF}" dt="2023-12-23T16:33:20.748" v="1"/>
        <pc:sldMkLst>
          <pc:docMk/>
          <pc:sldMk cId="2228607580" sldId="309"/>
        </pc:sldMkLst>
      </pc:sldChg>
      <pc:sldChg chg="modTransition">
        <pc:chgData name="Justin D. Reed" userId="c6a793dc6dee29d5" providerId="LiveId" clId="{F618F2D0-DC80-4DFD-B1D9-19EC498513EF}" dt="2023-12-23T16:33:20.748" v="1"/>
        <pc:sldMkLst>
          <pc:docMk/>
          <pc:sldMk cId="1117434888" sldId="310"/>
        </pc:sldMkLst>
      </pc:sldChg>
      <pc:sldChg chg="modTransition">
        <pc:chgData name="Justin D. Reed" userId="c6a793dc6dee29d5" providerId="LiveId" clId="{F618F2D0-DC80-4DFD-B1D9-19EC498513EF}" dt="2023-12-23T16:33:20.748" v="1"/>
        <pc:sldMkLst>
          <pc:docMk/>
          <pc:sldMk cId="1014616715" sldId="311"/>
        </pc:sldMkLst>
      </pc:sldChg>
      <pc:sldChg chg="modTransition">
        <pc:chgData name="Justin D. Reed" userId="c6a793dc6dee29d5" providerId="LiveId" clId="{F618F2D0-DC80-4DFD-B1D9-19EC498513EF}" dt="2023-12-23T16:33:20.748" v="1"/>
        <pc:sldMkLst>
          <pc:docMk/>
          <pc:sldMk cId="1929450835" sldId="312"/>
        </pc:sldMkLst>
      </pc:sldChg>
      <pc:sldChg chg="modTransition">
        <pc:chgData name="Justin D. Reed" userId="c6a793dc6dee29d5" providerId="LiveId" clId="{F618F2D0-DC80-4DFD-B1D9-19EC498513EF}" dt="2023-12-23T16:33:20.748" v="1"/>
        <pc:sldMkLst>
          <pc:docMk/>
          <pc:sldMk cId="1104993611" sldId="313"/>
        </pc:sldMkLst>
      </pc:sldChg>
      <pc:sldChg chg="modTransition">
        <pc:chgData name="Justin D. Reed" userId="c6a793dc6dee29d5" providerId="LiveId" clId="{F618F2D0-DC80-4DFD-B1D9-19EC498513EF}" dt="2023-12-23T16:33:20.748" v="1"/>
        <pc:sldMkLst>
          <pc:docMk/>
          <pc:sldMk cId="2948205511" sldId="314"/>
        </pc:sldMkLst>
      </pc:sldChg>
      <pc:sldChg chg="modTransition">
        <pc:chgData name="Justin D. Reed" userId="c6a793dc6dee29d5" providerId="LiveId" clId="{F618F2D0-DC80-4DFD-B1D9-19EC498513EF}" dt="2023-12-23T16:33:20.748" v="1"/>
        <pc:sldMkLst>
          <pc:docMk/>
          <pc:sldMk cId="1026932900" sldId="315"/>
        </pc:sldMkLst>
      </pc:sldChg>
      <pc:sldChg chg="modTransition">
        <pc:chgData name="Justin D. Reed" userId="c6a793dc6dee29d5" providerId="LiveId" clId="{F618F2D0-DC80-4DFD-B1D9-19EC498513EF}" dt="2023-12-23T16:33:20.748" v="1"/>
        <pc:sldMkLst>
          <pc:docMk/>
          <pc:sldMk cId="2742359777" sldId="316"/>
        </pc:sldMkLst>
      </pc:sldChg>
      <pc:sldChg chg="modTransition">
        <pc:chgData name="Justin D. Reed" userId="c6a793dc6dee29d5" providerId="LiveId" clId="{F618F2D0-DC80-4DFD-B1D9-19EC498513EF}" dt="2023-12-23T16:33:20.748" v="1"/>
        <pc:sldMkLst>
          <pc:docMk/>
          <pc:sldMk cId="2956506106" sldId="317"/>
        </pc:sldMkLst>
      </pc:sldChg>
      <pc:sldChg chg="modSp modTransition">
        <pc:chgData name="Justin D. Reed" userId="c6a793dc6dee29d5" providerId="LiveId" clId="{F618F2D0-DC80-4DFD-B1D9-19EC498513EF}" dt="2023-12-23T16:38:52.185" v="6" actId="20577"/>
        <pc:sldMkLst>
          <pc:docMk/>
          <pc:sldMk cId="698314022" sldId="318"/>
        </pc:sldMkLst>
        <pc:spChg chg="mod">
          <ac:chgData name="Justin D. Reed" userId="c6a793dc6dee29d5" providerId="LiveId" clId="{F618F2D0-DC80-4DFD-B1D9-19EC498513EF}" dt="2023-12-23T16:38:52.185" v="6" actId="20577"/>
          <ac:spMkLst>
            <pc:docMk/>
            <pc:sldMk cId="698314022" sldId="318"/>
            <ac:spMk id="3" creationId="{A9E165BB-F099-4517-BC5D-F6888EC3E787}"/>
          </ac:spMkLst>
        </pc:spChg>
      </pc:sldChg>
      <pc:sldChg chg="modTransition">
        <pc:chgData name="Justin D. Reed" userId="c6a793dc6dee29d5" providerId="LiveId" clId="{F618F2D0-DC80-4DFD-B1D9-19EC498513EF}" dt="2023-12-23T16:33:20.748" v="1"/>
        <pc:sldMkLst>
          <pc:docMk/>
          <pc:sldMk cId="745452275" sldId="319"/>
        </pc:sldMkLst>
      </pc:sldChg>
      <pc:sldChg chg="modTransition">
        <pc:chgData name="Justin D. Reed" userId="c6a793dc6dee29d5" providerId="LiveId" clId="{F618F2D0-DC80-4DFD-B1D9-19EC498513EF}" dt="2023-12-23T16:33:20.748" v="1"/>
        <pc:sldMkLst>
          <pc:docMk/>
          <pc:sldMk cId="511279898" sldId="320"/>
        </pc:sldMkLst>
      </pc:sldChg>
      <pc:sldChg chg="modTransition">
        <pc:chgData name="Justin D. Reed" userId="c6a793dc6dee29d5" providerId="LiveId" clId="{F618F2D0-DC80-4DFD-B1D9-19EC498513EF}" dt="2023-12-23T16:33:20.748" v="1"/>
        <pc:sldMkLst>
          <pc:docMk/>
          <pc:sldMk cId="1680469614" sldId="321"/>
        </pc:sldMkLst>
      </pc:sldChg>
      <pc:sldChg chg="modTransition">
        <pc:chgData name="Justin D. Reed" userId="c6a793dc6dee29d5" providerId="LiveId" clId="{F618F2D0-DC80-4DFD-B1D9-19EC498513EF}" dt="2023-12-23T16:33:20.748" v="1"/>
        <pc:sldMkLst>
          <pc:docMk/>
          <pc:sldMk cId="2768369482" sldId="322"/>
        </pc:sldMkLst>
      </pc:sldChg>
      <pc:sldChg chg="modTransition">
        <pc:chgData name="Justin D. Reed" userId="c6a793dc6dee29d5" providerId="LiveId" clId="{F618F2D0-DC80-4DFD-B1D9-19EC498513EF}" dt="2023-12-23T16:33:20.748" v="1"/>
        <pc:sldMkLst>
          <pc:docMk/>
          <pc:sldMk cId="1109087500" sldId="323"/>
        </pc:sldMkLst>
      </pc:sldChg>
      <pc:sldChg chg="add modTransition">
        <pc:chgData name="Justin D. Reed" userId="c6a793dc6dee29d5" providerId="LiveId" clId="{F618F2D0-DC80-4DFD-B1D9-19EC498513EF}" dt="2023-12-23T16:33:20.748" v="1"/>
        <pc:sldMkLst>
          <pc:docMk/>
          <pc:sldMk cId="3037336606" sldId="324"/>
        </pc:sldMkLst>
      </pc:sldChg>
    </pc:docChg>
  </pc:docChgLst>
  <pc:docChgLst>
    <pc:chgData name="Justin D. Reed" userId="c6a793dc6dee29d5" providerId="LiveId" clId="{6E39BDA2-8C1F-4C53-9A01-D2374E1F7F36}"/>
    <pc:docChg chg="custSel addSld delSld modSld">
      <pc:chgData name="Justin D. Reed" userId="c6a793dc6dee29d5" providerId="LiveId" clId="{6E39BDA2-8C1F-4C53-9A01-D2374E1F7F36}" dt="2023-09-09T16:45:50.354" v="5830" actId="20577"/>
      <pc:docMkLst>
        <pc:docMk/>
      </pc:docMkLst>
      <pc:sldChg chg="modSp">
        <pc:chgData name="Justin D. Reed" userId="c6a793dc6dee29d5" providerId="LiveId" clId="{6E39BDA2-8C1F-4C53-9A01-D2374E1F7F36}" dt="2023-09-09T16:02:46.025" v="0" actId="14826"/>
        <pc:sldMkLst>
          <pc:docMk/>
          <pc:sldMk cId="3061026221" sldId="256"/>
        </pc:sldMkLst>
        <pc:picChg chg="mod">
          <ac:chgData name="Justin D. Reed" userId="c6a793dc6dee29d5" providerId="LiveId" clId="{6E39BDA2-8C1F-4C53-9A01-D2374E1F7F36}" dt="2023-09-09T16:02:46.025" v="0" actId="14826"/>
          <ac:picMkLst>
            <pc:docMk/>
            <pc:sldMk cId="3061026221" sldId="256"/>
            <ac:picMk id="9" creationId="{C5B36088-F2EB-17A4-37AD-529ACAE49066}"/>
          </ac:picMkLst>
        </pc:picChg>
      </pc:sldChg>
      <pc:sldChg chg="modSp mod">
        <pc:chgData name="Justin D. Reed" userId="c6a793dc6dee29d5" providerId="LiveId" clId="{6E39BDA2-8C1F-4C53-9A01-D2374E1F7F36}" dt="2023-09-09T16:03:15.411" v="16" actId="20577"/>
        <pc:sldMkLst>
          <pc:docMk/>
          <pc:sldMk cId="3372097694" sldId="283"/>
        </pc:sldMkLst>
        <pc:spChg chg="mod">
          <ac:chgData name="Justin D. Reed" userId="c6a793dc6dee29d5" providerId="LiveId" clId="{6E39BDA2-8C1F-4C53-9A01-D2374E1F7F36}" dt="2023-09-09T16:03:15.411" v="16" actId="20577"/>
          <ac:spMkLst>
            <pc:docMk/>
            <pc:sldMk cId="3372097694" sldId="283"/>
            <ac:spMk id="4" creationId="{E5D7EE40-CFB1-411B-B9A5-3D4A940C3B0F}"/>
          </ac:spMkLst>
        </pc:spChg>
      </pc:sldChg>
      <pc:sldChg chg="modSp mod modAnim">
        <pc:chgData name="Justin D. Reed" userId="c6a793dc6dee29d5" providerId="LiveId" clId="{6E39BDA2-8C1F-4C53-9A01-D2374E1F7F36}" dt="2023-09-09T16:04:40.230" v="249" actId="20577"/>
        <pc:sldMkLst>
          <pc:docMk/>
          <pc:sldMk cId="2232284009" sldId="284"/>
        </pc:sldMkLst>
        <pc:spChg chg="mod">
          <ac:chgData name="Justin D. Reed" userId="c6a793dc6dee29d5" providerId="LiveId" clId="{6E39BDA2-8C1F-4C53-9A01-D2374E1F7F36}" dt="2023-09-09T16:03:23.939" v="44" actId="20577"/>
          <ac:spMkLst>
            <pc:docMk/>
            <pc:sldMk cId="2232284009" sldId="284"/>
            <ac:spMk id="2" creationId="{3F137064-C405-4669-B17F-DE9821AB6EF6}"/>
          </ac:spMkLst>
        </pc:spChg>
        <pc:spChg chg="mod">
          <ac:chgData name="Justin D. Reed" userId="c6a793dc6dee29d5" providerId="LiveId" clId="{6E39BDA2-8C1F-4C53-9A01-D2374E1F7F36}" dt="2023-09-09T16:04:40.230" v="249" actId="20577"/>
          <ac:spMkLst>
            <pc:docMk/>
            <pc:sldMk cId="2232284009" sldId="284"/>
            <ac:spMk id="3" creationId="{A9E165BB-F099-4517-BC5D-F6888EC3E787}"/>
          </ac:spMkLst>
        </pc:spChg>
      </pc:sldChg>
      <pc:sldChg chg="modSp modAnim">
        <pc:chgData name="Justin D. Reed" userId="c6a793dc6dee29d5" providerId="LiveId" clId="{6E39BDA2-8C1F-4C53-9A01-D2374E1F7F36}" dt="2023-09-09T16:45:50.354" v="5830" actId="20577"/>
        <pc:sldMkLst>
          <pc:docMk/>
          <pc:sldMk cId="1272461983" sldId="308"/>
        </pc:sldMkLst>
        <pc:spChg chg="mod">
          <ac:chgData name="Justin D. Reed" userId="c6a793dc6dee29d5" providerId="LiveId" clId="{6E39BDA2-8C1F-4C53-9A01-D2374E1F7F36}" dt="2023-09-09T16:45:50.354" v="5830" actId="20577"/>
          <ac:spMkLst>
            <pc:docMk/>
            <pc:sldMk cId="1272461983" sldId="308"/>
            <ac:spMk id="3" creationId="{A9E165BB-F099-4517-BC5D-F6888EC3E787}"/>
          </ac:spMkLst>
        </pc:spChg>
      </pc:sldChg>
      <pc:sldChg chg="modSp mod modAnim">
        <pc:chgData name="Justin D. Reed" userId="c6a793dc6dee29d5" providerId="LiveId" clId="{6E39BDA2-8C1F-4C53-9A01-D2374E1F7F36}" dt="2023-09-09T16:07:20.857" v="664" actId="20577"/>
        <pc:sldMkLst>
          <pc:docMk/>
          <pc:sldMk cId="2228607580" sldId="309"/>
        </pc:sldMkLst>
        <pc:spChg chg="mod">
          <ac:chgData name="Justin D. Reed" userId="c6a793dc6dee29d5" providerId="LiveId" clId="{6E39BDA2-8C1F-4C53-9A01-D2374E1F7F36}" dt="2023-09-09T16:05:05.088" v="282" actId="27636"/>
          <ac:spMkLst>
            <pc:docMk/>
            <pc:sldMk cId="2228607580" sldId="309"/>
            <ac:spMk id="2" creationId="{3F137064-C405-4669-B17F-DE9821AB6EF6}"/>
          </ac:spMkLst>
        </pc:spChg>
        <pc:spChg chg="mod">
          <ac:chgData name="Justin D. Reed" userId="c6a793dc6dee29d5" providerId="LiveId" clId="{6E39BDA2-8C1F-4C53-9A01-D2374E1F7F36}" dt="2023-09-09T16:07:20.857" v="664" actId="20577"/>
          <ac:spMkLst>
            <pc:docMk/>
            <pc:sldMk cId="2228607580" sldId="309"/>
            <ac:spMk id="3" creationId="{A9E165BB-F099-4517-BC5D-F6888EC3E787}"/>
          </ac:spMkLst>
        </pc:spChg>
      </pc:sldChg>
      <pc:sldChg chg="modSp add modAnim">
        <pc:chgData name="Justin D. Reed" userId="c6a793dc6dee29d5" providerId="LiveId" clId="{6E39BDA2-8C1F-4C53-9A01-D2374E1F7F36}" dt="2023-09-09T16:07:48.800" v="758" actId="313"/>
        <pc:sldMkLst>
          <pc:docMk/>
          <pc:sldMk cId="1117434888" sldId="310"/>
        </pc:sldMkLst>
        <pc:spChg chg="mod">
          <ac:chgData name="Justin D. Reed" userId="c6a793dc6dee29d5" providerId="LiveId" clId="{6E39BDA2-8C1F-4C53-9A01-D2374E1F7F36}" dt="2023-09-09T16:07:48.800" v="758" actId="313"/>
          <ac:spMkLst>
            <pc:docMk/>
            <pc:sldMk cId="1117434888" sldId="310"/>
            <ac:spMk id="3" creationId="{A9E165BB-F099-4517-BC5D-F6888EC3E787}"/>
          </ac:spMkLst>
        </pc:spChg>
      </pc:sldChg>
      <pc:sldChg chg="del">
        <pc:chgData name="Justin D. Reed" userId="c6a793dc6dee29d5" providerId="LiveId" clId="{6E39BDA2-8C1F-4C53-9A01-D2374E1F7F36}" dt="2023-09-09T16:02:51.752" v="1" actId="47"/>
        <pc:sldMkLst>
          <pc:docMk/>
          <pc:sldMk cId="3360683451" sldId="310"/>
        </pc:sldMkLst>
      </pc:sldChg>
      <pc:sldChg chg="modSp add mod modAnim">
        <pc:chgData name="Justin D. Reed" userId="c6a793dc6dee29d5" providerId="LiveId" clId="{6E39BDA2-8C1F-4C53-9A01-D2374E1F7F36}" dt="2023-09-09T16:09:54.957" v="1116" actId="5793"/>
        <pc:sldMkLst>
          <pc:docMk/>
          <pc:sldMk cId="1014616715" sldId="311"/>
        </pc:sldMkLst>
        <pc:spChg chg="mod">
          <ac:chgData name="Justin D. Reed" userId="c6a793dc6dee29d5" providerId="LiveId" clId="{6E39BDA2-8C1F-4C53-9A01-D2374E1F7F36}" dt="2023-09-09T16:08:05.746" v="795" actId="27636"/>
          <ac:spMkLst>
            <pc:docMk/>
            <pc:sldMk cId="1014616715" sldId="311"/>
            <ac:spMk id="2" creationId="{3F137064-C405-4669-B17F-DE9821AB6EF6}"/>
          </ac:spMkLst>
        </pc:spChg>
        <pc:spChg chg="mod">
          <ac:chgData name="Justin D. Reed" userId="c6a793dc6dee29d5" providerId="LiveId" clId="{6E39BDA2-8C1F-4C53-9A01-D2374E1F7F36}" dt="2023-09-09T16:09:54.957" v="1116" actId="5793"/>
          <ac:spMkLst>
            <pc:docMk/>
            <pc:sldMk cId="1014616715" sldId="311"/>
            <ac:spMk id="3" creationId="{A9E165BB-F099-4517-BC5D-F6888EC3E787}"/>
          </ac:spMkLst>
        </pc:spChg>
      </pc:sldChg>
      <pc:sldChg chg="del">
        <pc:chgData name="Justin D. Reed" userId="c6a793dc6dee29d5" providerId="LiveId" clId="{6E39BDA2-8C1F-4C53-9A01-D2374E1F7F36}" dt="2023-09-09T16:02:52.153" v="2" actId="47"/>
        <pc:sldMkLst>
          <pc:docMk/>
          <pc:sldMk cId="3166714508" sldId="311"/>
        </pc:sldMkLst>
      </pc:sldChg>
      <pc:sldChg chg="del">
        <pc:chgData name="Justin D. Reed" userId="c6a793dc6dee29d5" providerId="LiveId" clId="{6E39BDA2-8C1F-4C53-9A01-D2374E1F7F36}" dt="2023-09-09T16:02:52.418" v="3" actId="47"/>
        <pc:sldMkLst>
          <pc:docMk/>
          <pc:sldMk cId="1491449853" sldId="312"/>
        </pc:sldMkLst>
      </pc:sldChg>
      <pc:sldChg chg="modSp add modAnim">
        <pc:chgData name="Justin D. Reed" userId="c6a793dc6dee29d5" providerId="LiveId" clId="{6E39BDA2-8C1F-4C53-9A01-D2374E1F7F36}" dt="2023-09-09T16:12:30.378" v="1529" actId="20577"/>
        <pc:sldMkLst>
          <pc:docMk/>
          <pc:sldMk cId="1929450835" sldId="312"/>
        </pc:sldMkLst>
        <pc:spChg chg="mod">
          <ac:chgData name="Justin D. Reed" userId="c6a793dc6dee29d5" providerId="LiveId" clId="{6E39BDA2-8C1F-4C53-9A01-D2374E1F7F36}" dt="2023-09-09T16:12:30.378" v="1529" actId="20577"/>
          <ac:spMkLst>
            <pc:docMk/>
            <pc:sldMk cId="1929450835" sldId="312"/>
            <ac:spMk id="3" creationId="{A9E165BB-F099-4517-BC5D-F6888EC3E787}"/>
          </ac:spMkLst>
        </pc:spChg>
      </pc:sldChg>
      <pc:sldChg chg="modSp add mod modAnim">
        <pc:chgData name="Justin D. Reed" userId="c6a793dc6dee29d5" providerId="LiveId" clId="{6E39BDA2-8C1F-4C53-9A01-D2374E1F7F36}" dt="2023-09-09T16:15:11.892" v="1917" actId="27636"/>
        <pc:sldMkLst>
          <pc:docMk/>
          <pc:sldMk cId="1104993611" sldId="313"/>
        </pc:sldMkLst>
        <pc:spChg chg="mod">
          <ac:chgData name="Justin D. Reed" userId="c6a793dc6dee29d5" providerId="LiveId" clId="{6E39BDA2-8C1F-4C53-9A01-D2374E1F7F36}" dt="2023-09-09T16:15:11.892" v="1917" actId="27636"/>
          <ac:spMkLst>
            <pc:docMk/>
            <pc:sldMk cId="1104993611" sldId="313"/>
            <ac:spMk id="3" creationId="{A9E165BB-F099-4517-BC5D-F6888EC3E787}"/>
          </ac:spMkLst>
        </pc:spChg>
      </pc:sldChg>
      <pc:sldChg chg="del">
        <pc:chgData name="Justin D. Reed" userId="c6a793dc6dee29d5" providerId="LiveId" clId="{6E39BDA2-8C1F-4C53-9A01-D2374E1F7F36}" dt="2023-09-09T16:02:52.696" v="4" actId="47"/>
        <pc:sldMkLst>
          <pc:docMk/>
          <pc:sldMk cId="2153501111" sldId="313"/>
        </pc:sldMkLst>
      </pc:sldChg>
      <pc:sldChg chg="modSp add modAnim">
        <pc:chgData name="Justin D. Reed" userId="c6a793dc6dee29d5" providerId="LiveId" clId="{6E39BDA2-8C1F-4C53-9A01-D2374E1F7F36}" dt="2023-09-09T16:16:53.202" v="2169" actId="20577"/>
        <pc:sldMkLst>
          <pc:docMk/>
          <pc:sldMk cId="2948205511" sldId="314"/>
        </pc:sldMkLst>
        <pc:spChg chg="mod">
          <ac:chgData name="Justin D. Reed" userId="c6a793dc6dee29d5" providerId="LiveId" clId="{6E39BDA2-8C1F-4C53-9A01-D2374E1F7F36}" dt="2023-09-09T16:16:53.202" v="2169" actId="20577"/>
          <ac:spMkLst>
            <pc:docMk/>
            <pc:sldMk cId="2948205511" sldId="314"/>
            <ac:spMk id="3" creationId="{A9E165BB-F099-4517-BC5D-F6888EC3E787}"/>
          </ac:spMkLst>
        </pc:spChg>
      </pc:sldChg>
      <pc:sldChg chg="del">
        <pc:chgData name="Justin D. Reed" userId="c6a793dc6dee29d5" providerId="LiveId" clId="{6E39BDA2-8C1F-4C53-9A01-D2374E1F7F36}" dt="2023-09-09T16:02:53.012" v="5" actId="47"/>
        <pc:sldMkLst>
          <pc:docMk/>
          <pc:sldMk cId="4226802197" sldId="314"/>
        </pc:sldMkLst>
      </pc:sldChg>
      <pc:sldChg chg="modSp add modAnim">
        <pc:chgData name="Justin D. Reed" userId="c6a793dc6dee29d5" providerId="LiveId" clId="{6E39BDA2-8C1F-4C53-9A01-D2374E1F7F36}" dt="2023-09-09T16:19:36.996" v="2560" actId="404"/>
        <pc:sldMkLst>
          <pc:docMk/>
          <pc:sldMk cId="1026932900" sldId="315"/>
        </pc:sldMkLst>
        <pc:spChg chg="mod">
          <ac:chgData name="Justin D. Reed" userId="c6a793dc6dee29d5" providerId="LiveId" clId="{6E39BDA2-8C1F-4C53-9A01-D2374E1F7F36}" dt="2023-09-09T16:19:36.996" v="2560" actId="404"/>
          <ac:spMkLst>
            <pc:docMk/>
            <pc:sldMk cId="1026932900" sldId="315"/>
            <ac:spMk id="3" creationId="{A9E165BB-F099-4517-BC5D-F6888EC3E787}"/>
          </ac:spMkLst>
        </pc:spChg>
      </pc:sldChg>
      <pc:sldChg chg="del">
        <pc:chgData name="Justin D. Reed" userId="c6a793dc6dee29d5" providerId="LiveId" clId="{6E39BDA2-8C1F-4C53-9A01-D2374E1F7F36}" dt="2023-09-09T16:02:53.334" v="6" actId="47"/>
        <pc:sldMkLst>
          <pc:docMk/>
          <pc:sldMk cId="2020617784" sldId="315"/>
        </pc:sldMkLst>
      </pc:sldChg>
      <pc:sldChg chg="del">
        <pc:chgData name="Justin D. Reed" userId="c6a793dc6dee29d5" providerId="LiveId" clId="{6E39BDA2-8C1F-4C53-9A01-D2374E1F7F36}" dt="2023-09-09T16:02:53.856" v="7" actId="47"/>
        <pc:sldMkLst>
          <pc:docMk/>
          <pc:sldMk cId="2732539094" sldId="316"/>
        </pc:sldMkLst>
      </pc:sldChg>
      <pc:sldChg chg="modSp add modAnim">
        <pc:chgData name="Justin D. Reed" userId="c6a793dc6dee29d5" providerId="LiveId" clId="{6E39BDA2-8C1F-4C53-9A01-D2374E1F7F36}" dt="2023-09-09T16:22:16.776" v="2952" actId="20577"/>
        <pc:sldMkLst>
          <pc:docMk/>
          <pc:sldMk cId="2742359777" sldId="316"/>
        </pc:sldMkLst>
        <pc:spChg chg="mod">
          <ac:chgData name="Justin D. Reed" userId="c6a793dc6dee29d5" providerId="LiveId" clId="{6E39BDA2-8C1F-4C53-9A01-D2374E1F7F36}" dt="2023-09-09T16:22:16.776" v="2952" actId="20577"/>
          <ac:spMkLst>
            <pc:docMk/>
            <pc:sldMk cId="2742359777" sldId="316"/>
            <ac:spMk id="3" creationId="{A9E165BB-F099-4517-BC5D-F6888EC3E787}"/>
          </ac:spMkLst>
        </pc:spChg>
      </pc:sldChg>
      <pc:sldChg chg="del">
        <pc:chgData name="Justin D. Reed" userId="c6a793dc6dee29d5" providerId="LiveId" clId="{6E39BDA2-8C1F-4C53-9A01-D2374E1F7F36}" dt="2023-09-09T16:02:54.260" v="8" actId="47"/>
        <pc:sldMkLst>
          <pc:docMk/>
          <pc:sldMk cId="1183383880" sldId="317"/>
        </pc:sldMkLst>
      </pc:sldChg>
      <pc:sldChg chg="modSp add modAnim">
        <pc:chgData name="Justin D. Reed" userId="c6a793dc6dee29d5" providerId="LiveId" clId="{6E39BDA2-8C1F-4C53-9A01-D2374E1F7F36}" dt="2023-09-09T16:23:59.745" v="3208" actId="20577"/>
        <pc:sldMkLst>
          <pc:docMk/>
          <pc:sldMk cId="2956506106" sldId="317"/>
        </pc:sldMkLst>
        <pc:spChg chg="mod">
          <ac:chgData name="Justin D. Reed" userId="c6a793dc6dee29d5" providerId="LiveId" clId="{6E39BDA2-8C1F-4C53-9A01-D2374E1F7F36}" dt="2023-09-09T16:23:59.745" v="3208" actId="20577"/>
          <ac:spMkLst>
            <pc:docMk/>
            <pc:sldMk cId="2956506106" sldId="317"/>
            <ac:spMk id="3" creationId="{A9E165BB-F099-4517-BC5D-F6888EC3E787}"/>
          </ac:spMkLst>
        </pc:spChg>
      </pc:sldChg>
      <pc:sldChg chg="modSp add mod modAnim">
        <pc:chgData name="Justin D. Reed" userId="c6a793dc6dee29d5" providerId="LiveId" clId="{6E39BDA2-8C1F-4C53-9A01-D2374E1F7F36}" dt="2023-09-09T16:31:58.397" v="3605" actId="27636"/>
        <pc:sldMkLst>
          <pc:docMk/>
          <pc:sldMk cId="698314022" sldId="318"/>
        </pc:sldMkLst>
        <pc:spChg chg="mod">
          <ac:chgData name="Justin D. Reed" userId="c6a793dc6dee29d5" providerId="LiveId" clId="{6E39BDA2-8C1F-4C53-9A01-D2374E1F7F36}" dt="2023-09-09T16:24:17.527" v="3243" actId="27636"/>
          <ac:spMkLst>
            <pc:docMk/>
            <pc:sldMk cId="698314022" sldId="318"/>
            <ac:spMk id="2" creationId="{3F137064-C405-4669-B17F-DE9821AB6EF6}"/>
          </ac:spMkLst>
        </pc:spChg>
        <pc:spChg chg="mod">
          <ac:chgData name="Justin D. Reed" userId="c6a793dc6dee29d5" providerId="LiveId" clId="{6E39BDA2-8C1F-4C53-9A01-D2374E1F7F36}" dt="2023-09-09T16:31:58.397" v="3605" actId="27636"/>
          <ac:spMkLst>
            <pc:docMk/>
            <pc:sldMk cId="698314022" sldId="318"/>
            <ac:spMk id="3" creationId="{A9E165BB-F099-4517-BC5D-F6888EC3E787}"/>
          </ac:spMkLst>
        </pc:spChg>
      </pc:sldChg>
      <pc:sldChg chg="del">
        <pc:chgData name="Justin D. Reed" userId="c6a793dc6dee29d5" providerId="LiveId" clId="{6E39BDA2-8C1F-4C53-9A01-D2374E1F7F36}" dt="2023-09-09T16:02:54.632" v="9" actId="47"/>
        <pc:sldMkLst>
          <pc:docMk/>
          <pc:sldMk cId="3104166613" sldId="318"/>
        </pc:sldMkLst>
      </pc:sldChg>
      <pc:sldChg chg="modSp add modAnim">
        <pc:chgData name="Justin D. Reed" userId="c6a793dc6dee29d5" providerId="LiveId" clId="{6E39BDA2-8C1F-4C53-9A01-D2374E1F7F36}" dt="2023-09-09T16:34:03.167" v="3988" actId="20577"/>
        <pc:sldMkLst>
          <pc:docMk/>
          <pc:sldMk cId="745452275" sldId="319"/>
        </pc:sldMkLst>
        <pc:spChg chg="mod">
          <ac:chgData name="Justin D. Reed" userId="c6a793dc6dee29d5" providerId="LiveId" clId="{6E39BDA2-8C1F-4C53-9A01-D2374E1F7F36}" dt="2023-09-09T16:34:03.167" v="3988" actId="20577"/>
          <ac:spMkLst>
            <pc:docMk/>
            <pc:sldMk cId="745452275" sldId="319"/>
            <ac:spMk id="3" creationId="{A9E165BB-F099-4517-BC5D-F6888EC3E787}"/>
          </ac:spMkLst>
        </pc:spChg>
      </pc:sldChg>
      <pc:sldChg chg="del">
        <pc:chgData name="Justin D. Reed" userId="c6a793dc6dee29d5" providerId="LiveId" clId="{6E39BDA2-8C1F-4C53-9A01-D2374E1F7F36}" dt="2023-09-09T16:02:55.531" v="10" actId="47"/>
        <pc:sldMkLst>
          <pc:docMk/>
          <pc:sldMk cId="2270870740" sldId="319"/>
        </pc:sldMkLst>
      </pc:sldChg>
      <pc:sldChg chg="modSp add modAnim">
        <pc:chgData name="Justin D. Reed" userId="c6a793dc6dee29d5" providerId="LiveId" clId="{6E39BDA2-8C1F-4C53-9A01-D2374E1F7F36}" dt="2023-09-09T16:36:37.910" v="4229" actId="20577"/>
        <pc:sldMkLst>
          <pc:docMk/>
          <pc:sldMk cId="511279898" sldId="320"/>
        </pc:sldMkLst>
        <pc:spChg chg="mod">
          <ac:chgData name="Justin D. Reed" userId="c6a793dc6dee29d5" providerId="LiveId" clId="{6E39BDA2-8C1F-4C53-9A01-D2374E1F7F36}" dt="2023-09-09T16:36:37.910" v="4229" actId="20577"/>
          <ac:spMkLst>
            <pc:docMk/>
            <pc:sldMk cId="511279898" sldId="320"/>
            <ac:spMk id="3" creationId="{A9E165BB-F099-4517-BC5D-F6888EC3E787}"/>
          </ac:spMkLst>
        </pc:spChg>
      </pc:sldChg>
      <pc:sldChg chg="del">
        <pc:chgData name="Justin D. Reed" userId="c6a793dc6dee29d5" providerId="LiveId" clId="{6E39BDA2-8C1F-4C53-9A01-D2374E1F7F36}" dt="2023-09-09T16:02:56.166" v="11" actId="47"/>
        <pc:sldMkLst>
          <pc:docMk/>
          <pc:sldMk cId="2930816355" sldId="320"/>
        </pc:sldMkLst>
      </pc:sldChg>
      <pc:sldChg chg="del">
        <pc:chgData name="Justin D. Reed" userId="c6a793dc6dee29d5" providerId="LiveId" clId="{6E39BDA2-8C1F-4C53-9A01-D2374E1F7F36}" dt="2023-09-09T16:02:56.697" v="12" actId="47"/>
        <pc:sldMkLst>
          <pc:docMk/>
          <pc:sldMk cId="1581194393" sldId="321"/>
        </pc:sldMkLst>
      </pc:sldChg>
      <pc:sldChg chg="modSp add modAnim">
        <pc:chgData name="Justin D. Reed" userId="c6a793dc6dee29d5" providerId="LiveId" clId="{6E39BDA2-8C1F-4C53-9A01-D2374E1F7F36}" dt="2023-09-09T16:38:23.941" v="4607" actId="20577"/>
        <pc:sldMkLst>
          <pc:docMk/>
          <pc:sldMk cId="1680469614" sldId="321"/>
        </pc:sldMkLst>
        <pc:spChg chg="mod">
          <ac:chgData name="Justin D. Reed" userId="c6a793dc6dee29d5" providerId="LiveId" clId="{6E39BDA2-8C1F-4C53-9A01-D2374E1F7F36}" dt="2023-09-09T16:38:23.941" v="4607" actId="20577"/>
          <ac:spMkLst>
            <pc:docMk/>
            <pc:sldMk cId="1680469614" sldId="321"/>
            <ac:spMk id="3" creationId="{A9E165BB-F099-4517-BC5D-F6888EC3E787}"/>
          </ac:spMkLst>
        </pc:spChg>
      </pc:sldChg>
      <pc:sldChg chg="del">
        <pc:chgData name="Justin D. Reed" userId="c6a793dc6dee29d5" providerId="LiveId" clId="{6E39BDA2-8C1F-4C53-9A01-D2374E1F7F36}" dt="2023-09-09T16:02:57.256" v="13" actId="47"/>
        <pc:sldMkLst>
          <pc:docMk/>
          <pc:sldMk cId="1265466764" sldId="322"/>
        </pc:sldMkLst>
      </pc:sldChg>
      <pc:sldChg chg="modSp add modAnim">
        <pc:chgData name="Justin D. Reed" userId="c6a793dc6dee29d5" providerId="LiveId" clId="{6E39BDA2-8C1F-4C53-9A01-D2374E1F7F36}" dt="2023-09-09T16:40:31.418" v="4955" actId="20577"/>
        <pc:sldMkLst>
          <pc:docMk/>
          <pc:sldMk cId="2768369482" sldId="322"/>
        </pc:sldMkLst>
        <pc:spChg chg="mod">
          <ac:chgData name="Justin D. Reed" userId="c6a793dc6dee29d5" providerId="LiveId" clId="{6E39BDA2-8C1F-4C53-9A01-D2374E1F7F36}" dt="2023-09-09T16:40:31.418" v="4955" actId="20577"/>
          <ac:spMkLst>
            <pc:docMk/>
            <pc:sldMk cId="2768369482" sldId="322"/>
            <ac:spMk id="3" creationId="{A9E165BB-F099-4517-BC5D-F6888EC3E787}"/>
          </ac:spMkLst>
        </pc:spChg>
      </pc:sldChg>
      <pc:sldChg chg="modSp add modAnim">
        <pc:chgData name="Justin D. Reed" userId="c6a793dc6dee29d5" providerId="LiveId" clId="{6E39BDA2-8C1F-4C53-9A01-D2374E1F7F36}" dt="2023-09-09T16:42:45.438" v="5260" actId="20577"/>
        <pc:sldMkLst>
          <pc:docMk/>
          <pc:sldMk cId="1109087500" sldId="323"/>
        </pc:sldMkLst>
        <pc:spChg chg="mod">
          <ac:chgData name="Justin D. Reed" userId="c6a793dc6dee29d5" providerId="LiveId" clId="{6E39BDA2-8C1F-4C53-9A01-D2374E1F7F36}" dt="2023-09-09T16:42:45.438" v="5260" actId="20577"/>
          <ac:spMkLst>
            <pc:docMk/>
            <pc:sldMk cId="1109087500" sldId="323"/>
            <ac:spMk id="3" creationId="{A9E165BB-F099-4517-BC5D-F6888EC3E787}"/>
          </ac:spMkLst>
        </pc:spChg>
      </pc:sldChg>
      <pc:sldChg chg="del">
        <pc:chgData name="Justin D. Reed" userId="c6a793dc6dee29d5" providerId="LiveId" clId="{6E39BDA2-8C1F-4C53-9A01-D2374E1F7F36}" dt="2023-09-09T16:02:57.856" v="14" actId="47"/>
        <pc:sldMkLst>
          <pc:docMk/>
          <pc:sldMk cId="4008775884" sldId="32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14683-EE42-4019-AD2A-34A7A10D9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3212A-14DA-497D-A85D-BED0230DA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480EA-1E07-42F9-BDB9-D2C5F328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E177A-DE1B-46A0-B82E-6E86B806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7336-B3AB-46B8-96D2-9B7D805A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CBB4-7BF9-45D3-B7C1-4569AA35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D1039-FAE3-4777-888F-41AF749DA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FF259-DB96-4BA3-BFF9-7A19B482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6C3CF-F048-41D2-AD95-C8A7C7BD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FE73-A494-4E68-A610-26DD36A5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25D3E-2E80-44EE-9D89-E401DAE40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BC3B0-ACF7-4868-898E-7EC7BC83A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C7528-947B-4BA7-AED3-941C7191F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BA31E-E534-4245-B0FF-CE29800E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59988-8FE8-4DB3-99E4-B141C204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4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1E71-B977-4144-A939-464B7880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8D9EE-C155-4767-81DA-FD349BD00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D26D3-17E9-475E-8226-B7B465CC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C8E52-37F2-4E42-84F7-98AFCB9A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B24AD-C3C0-4DCA-B101-2C941BC4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3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44CD-6298-42D4-99B8-9A14A5ED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E351-2F68-4F09-B870-2C3767C9E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2AFE8-79CC-4C37-B3EA-3B1AA0C2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00F06-15CA-4083-A7A3-944D7A71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6058F-5329-4979-9B8A-4B474947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0A77-9FD7-4A16-9D10-AF87C5C0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EBD83-7818-4B01-A3ED-5E6234675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4C391-70BC-41D8-85D7-06CF7B398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FB5D2-8430-4809-8EEF-8C63C5D8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E8786-BA3F-4AF0-B14B-0930DE31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B3160-D58B-4F9D-AC2B-B924BAD1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F231-419F-42FD-B20C-4C2E88CD3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E3977-CE54-4C48-B079-C848317E5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1A30-0EFC-4401-8717-C10A70D58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685CF-7E15-445B-B070-35E81E387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56431-94C9-43D8-98E5-F705A8438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B8499C-A193-4A6A-B756-B02457C5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C1D8C-DFB5-43FF-B233-B55145C8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D1C81-8571-4D6A-832F-4B43209E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9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57FA-C253-4C0F-AE13-2D2CFDE4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4EA01-A331-4814-A5DA-936CD32D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9F032-9B49-463E-B13A-EAC61AAE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3197D-6E05-4E10-8D5C-7C3E0840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7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49A39-A010-4E8C-9F2B-863DDF2B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F7236-CB1F-4CE2-84B9-A532503E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61DA1-8B8E-4B84-986D-8377511A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8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ED82-C1E3-4390-85CA-DD8A46CC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EEB9B-B08B-469B-BBD9-57ADB10AF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463CC-C2E5-4CCE-B7E0-F0EE17FA7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F8D8C-E2C0-442B-8D08-DC926624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CBA93-F01B-417F-A911-2B1A32E4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15EE4-6D49-4E6B-BEE2-E698049C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EBA2-AD5D-4774-A8E6-C0807C8D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4332CA-AF89-458A-813B-0CAB2E709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CDD0-266A-439B-B7A1-55D7D3402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38870-EA97-4B39-8053-DF43AFD18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00573-3E59-47A0-BA74-816AE8D6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AA5B1-2080-4C3A-8303-F9356745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44772-54E5-4D08-BEDC-BECC49CF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FB288-AB5B-415E-8E57-48B3BE0FF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7DDA2-C57A-4BF8-ADE4-F22E11DE1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7067-255B-41CB-B2AE-64BCB3609428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B2888-6476-4024-8F2A-D8947662D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778C-CDF5-4085-B6F6-B348FC197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B36088-F2EB-17A4-37AD-529ACAE49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2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Samaria								  5-25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19: wanted to be like apostles</a:t>
            </a:r>
          </a:p>
          <a:p>
            <a:r>
              <a:rPr lang="en-US" sz="5000" dirty="0">
                <a:solidFill>
                  <a:schemeClr val="bg1"/>
                </a:solidFill>
              </a:rPr>
              <a:t>20: lit: “May your silver go with you into eternal destruction!” Not automatically sent to Hell, but indicative based upon lifestyle.</a:t>
            </a:r>
          </a:p>
          <a:p>
            <a:r>
              <a:rPr lang="en-US" sz="5000" dirty="0">
                <a:solidFill>
                  <a:schemeClr val="bg1"/>
                </a:solidFill>
              </a:rPr>
              <a:t>21: “Your heart is not straight.” Simon was converted but has fallen away.</a:t>
            </a:r>
          </a:p>
          <a:p>
            <a:r>
              <a:rPr lang="en-US" sz="5000" dirty="0">
                <a:solidFill>
                  <a:schemeClr val="bg1"/>
                </a:solidFill>
              </a:rPr>
              <a:t>22: if possible: not on God’s part but Simon’s; repentance &amp; prayer were his only hope!</a:t>
            </a:r>
          </a:p>
        </p:txBody>
      </p:sp>
    </p:spTree>
    <p:extLst>
      <p:ext uri="{BB962C8B-B14F-4D97-AF65-F5344CB8AC3E}">
        <p14:creationId xmlns:p14="http://schemas.microsoft.com/office/powerpoint/2010/main" val="274235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Samaria								  5-25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23: extreme; gall: bitter liquid; Heb: the greatest bitterness; sin enslaves</a:t>
            </a:r>
          </a:p>
          <a:p>
            <a:r>
              <a:rPr lang="en-US" sz="5000" dirty="0">
                <a:solidFill>
                  <a:schemeClr val="bg1"/>
                </a:solidFill>
              </a:rPr>
              <a:t>24: 1 John 1:9; genuine response from a pricked heart</a:t>
            </a:r>
          </a:p>
          <a:p>
            <a:r>
              <a:rPr lang="en-US" sz="5000" dirty="0">
                <a:solidFill>
                  <a:schemeClr val="bg1"/>
                </a:solidFill>
              </a:rPr>
              <a:t>25: P&amp;J stayed a bit longer then preached all the way back to Jerusalem</a:t>
            </a:r>
          </a:p>
        </p:txBody>
      </p:sp>
    </p:spTree>
    <p:extLst>
      <p:ext uri="{BB962C8B-B14F-4D97-AF65-F5344CB8AC3E}">
        <p14:creationId xmlns:p14="http://schemas.microsoft.com/office/powerpoint/2010/main" val="29565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Eunuch 							    26-40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Now going south of Jerusalem</a:t>
            </a:r>
          </a:p>
          <a:p>
            <a:r>
              <a:rPr lang="en-US" sz="5000" dirty="0">
                <a:solidFill>
                  <a:schemeClr val="bg1"/>
                </a:solidFill>
              </a:rPr>
              <a:t>1:8: End of the earth: Ethiopia considered colloquially as the end of the earth</a:t>
            </a:r>
          </a:p>
          <a:p>
            <a:r>
              <a:rPr lang="en-US" sz="5000" dirty="0">
                <a:solidFill>
                  <a:schemeClr val="bg1"/>
                </a:solidFill>
              </a:rPr>
              <a:t>26: direct command from an angel; Gaza: ancient Philistine coast city,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Gen. 10:19, 2 Ki. 18:8</a:t>
            </a:r>
            <a:endParaRPr lang="en-US" sz="5000" dirty="0">
              <a:solidFill>
                <a:schemeClr val="bg1"/>
              </a:solidFill>
            </a:endParaRPr>
          </a:p>
          <a:p>
            <a:r>
              <a:rPr lang="en-US" sz="5000" dirty="0">
                <a:solidFill>
                  <a:schemeClr val="bg1"/>
                </a:solidFill>
              </a:rPr>
              <a:t>27: great concern for souls; Eunuch: castrated man (Mt. 19:12), not tempted in position of power; cannot enter sacred assembly, </a:t>
            </a:r>
            <a:r>
              <a:rPr lang="en-US" sz="4400" dirty="0">
                <a:solidFill>
                  <a:schemeClr val="bg1"/>
                </a:solidFill>
              </a:rPr>
              <a:t>Dt. 23:1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1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Eunuch 							    26-40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Couldn’t be a priest, Lv. 21:20; Candace: title like Pharaoh, Caesar; travelled 1500 miles, couldn’t worship with rest of people</a:t>
            </a:r>
          </a:p>
          <a:p>
            <a:r>
              <a:rPr lang="en-US" sz="5000" dirty="0">
                <a:solidFill>
                  <a:schemeClr val="bg1"/>
                </a:solidFill>
              </a:rPr>
              <a:t>28: wealthy man to own scroll of Isa. &gt; tells of eunuchs one day being in God’s fold</a:t>
            </a:r>
          </a:p>
          <a:p>
            <a:r>
              <a:rPr lang="en-US" sz="5000" dirty="0">
                <a:solidFill>
                  <a:schemeClr val="bg1"/>
                </a:solidFill>
              </a:rPr>
              <a:t>29,30: spirit now tells Philip; McGarvey: he left 1½ days before eunuch did to meet him – no wonder he ran!</a:t>
            </a:r>
          </a:p>
        </p:txBody>
      </p:sp>
    </p:spTree>
    <p:extLst>
      <p:ext uri="{BB962C8B-B14F-4D97-AF65-F5344CB8AC3E}">
        <p14:creationId xmlns:p14="http://schemas.microsoft.com/office/powerpoint/2010/main" val="74545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Eunuch 							    26-40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31: one must hear to understand, Rm. 10:14</a:t>
            </a:r>
          </a:p>
          <a:p>
            <a:r>
              <a:rPr lang="en-US" sz="5000" dirty="0">
                <a:solidFill>
                  <a:schemeClr val="bg1"/>
                </a:solidFill>
              </a:rPr>
              <a:t>32,33: no </a:t>
            </a:r>
            <a:r>
              <a:rPr lang="en-US" sz="5000" dirty="0" err="1">
                <a:solidFill>
                  <a:schemeClr val="bg1"/>
                </a:solidFill>
              </a:rPr>
              <a:t>ch</a:t>
            </a:r>
            <a:r>
              <a:rPr lang="en-US" sz="5000" dirty="0">
                <a:solidFill>
                  <a:schemeClr val="bg1"/>
                </a:solidFill>
              </a:rPr>
              <a:t>/v break, Luke records section so we know, Isa. 53:7-8</a:t>
            </a:r>
          </a:p>
          <a:p>
            <a:r>
              <a:rPr lang="en-US" sz="5000" dirty="0">
                <a:solidFill>
                  <a:schemeClr val="bg1"/>
                </a:solidFill>
              </a:rPr>
              <a:t>34: Jewish teachers struggled with Isa. 53, couldn’t understand the suffering part of the suffering servant.</a:t>
            </a:r>
          </a:p>
        </p:txBody>
      </p:sp>
    </p:spTree>
    <p:extLst>
      <p:ext uri="{BB962C8B-B14F-4D97-AF65-F5344CB8AC3E}">
        <p14:creationId xmlns:p14="http://schemas.microsoft.com/office/powerpoint/2010/main" val="51127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Eunuch 							    26-40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35: what a sermon! Not recorded, but we know what he preached because we know the end results. Best is to start where people are and bring them to Christ!</a:t>
            </a:r>
          </a:p>
          <a:p>
            <a:r>
              <a:rPr lang="en-US" sz="5000" dirty="0">
                <a:solidFill>
                  <a:schemeClr val="bg1"/>
                </a:solidFill>
              </a:rPr>
              <a:t>36: valley of </a:t>
            </a:r>
            <a:r>
              <a:rPr lang="en-US" sz="5000" dirty="0" err="1">
                <a:solidFill>
                  <a:schemeClr val="bg1"/>
                </a:solidFill>
              </a:rPr>
              <a:t>Elah</a:t>
            </a:r>
            <a:r>
              <a:rPr lang="en-US" sz="5000" dirty="0">
                <a:solidFill>
                  <a:schemeClr val="bg1"/>
                </a:solidFill>
              </a:rPr>
              <a:t>? David &amp; Goliath. “Some, when they learn they should be baptized, look for a way out; the eunuch looked for a way in.” Roper</a:t>
            </a:r>
          </a:p>
        </p:txBody>
      </p:sp>
    </p:spTree>
    <p:extLst>
      <p:ext uri="{BB962C8B-B14F-4D97-AF65-F5344CB8AC3E}">
        <p14:creationId xmlns:p14="http://schemas.microsoft.com/office/powerpoint/2010/main" val="168046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Eunuch 							    26-40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37: some trans. don’t include this verse, 2</a:t>
            </a:r>
            <a:r>
              <a:rPr lang="en-US" sz="5000" baseline="30000" dirty="0">
                <a:solidFill>
                  <a:schemeClr val="bg1"/>
                </a:solidFill>
              </a:rPr>
              <a:t>nd</a:t>
            </a:r>
            <a:r>
              <a:rPr lang="en-US" sz="5000" dirty="0">
                <a:solidFill>
                  <a:schemeClr val="bg1"/>
                </a:solidFill>
              </a:rPr>
              <a:t> C qtd by Irenaeus; confession: essential to salvation – 10 most important words!</a:t>
            </a:r>
          </a:p>
          <a:p>
            <a:r>
              <a:rPr lang="en-US" sz="5000" dirty="0">
                <a:solidFill>
                  <a:schemeClr val="bg1"/>
                </a:solidFill>
              </a:rPr>
              <a:t>Philip didn’t interrogate about his life or understanding of great Bible doctrines – he has a lifetime to correct understanding &amp; behavior.</a:t>
            </a:r>
          </a:p>
        </p:txBody>
      </p:sp>
    </p:spTree>
    <p:extLst>
      <p:ext uri="{BB962C8B-B14F-4D97-AF65-F5344CB8AC3E}">
        <p14:creationId xmlns:p14="http://schemas.microsoft.com/office/powerpoint/2010/main" val="27683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Eunuch 							    26-40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38: immediate baptism; much water: both are fully immersed, no sprinkling!</a:t>
            </a:r>
          </a:p>
          <a:p>
            <a:r>
              <a:rPr lang="en-US" sz="5000" dirty="0">
                <a:solidFill>
                  <a:schemeClr val="bg1"/>
                </a:solidFill>
              </a:rPr>
              <a:t>39: came back out of water; spirit caught Philip away, gave instructions to go somewhere else; eunuch rejoices, sins gone!</a:t>
            </a:r>
          </a:p>
          <a:p>
            <a:r>
              <a:rPr lang="en-US" sz="5000" dirty="0">
                <a:solidFill>
                  <a:schemeClr val="bg1"/>
                </a:solidFill>
              </a:rPr>
              <a:t>40: Philip at </a:t>
            </a:r>
            <a:r>
              <a:rPr lang="en-US" sz="5000" dirty="0" err="1">
                <a:solidFill>
                  <a:schemeClr val="bg1"/>
                </a:solidFill>
              </a:rPr>
              <a:t>Azotus</a:t>
            </a:r>
            <a:r>
              <a:rPr lang="en-US" sz="5000" dirty="0">
                <a:solidFill>
                  <a:schemeClr val="bg1"/>
                </a:solidFill>
              </a:rPr>
              <a:t>: another Philistine city, North of Gaza.</a:t>
            </a:r>
          </a:p>
          <a:p>
            <a:r>
              <a:rPr lang="en-US" sz="5000" dirty="0">
                <a:solidFill>
                  <a:schemeClr val="bg1"/>
                </a:solidFill>
              </a:rPr>
              <a:t>We meet Philip again in 21:8</a:t>
            </a:r>
          </a:p>
        </p:txBody>
      </p:sp>
    </p:spTree>
    <p:extLst>
      <p:ext uri="{BB962C8B-B14F-4D97-AF65-F5344CB8AC3E}">
        <p14:creationId xmlns:p14="http://schemas.microsoft.com/office/powerpoint/2010/main" val="110908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Lessons: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When persecuted, we are to be happy (Mt. 5:12, 1 Pet. 4:16), and go preach the Gospel everywhere we go!</a:t>
            </a:r>
          </a:p>
          <a:p>
            <a:r>
              <a:rPr lang="en-US" sz="4000" dirty="0">
                <a:solidFill>
                  <a:schemeClr val="bg1"/>
                </a:solidFill>
              </a:rPr>
              <a:t>We learn from Simon: 1. the way to be saved (hear, believe, baptism); 2. the way to be restored (repent, pray). We would do well to learn from his story and realize we can fall away from obedience (Gal. 5:4).</a:t>
            </a:r>
          </a:p>
          <a:p>
            <a:r>
              <a:rPr lang="en-US" sz="4000" dirty="0">
                <a:solidFill>
                  <a:schemeClr val="bg1"/>
                </a:solidFill>
              </a:rPr>
              <a:t>Skeptics claim the eunuch was sprinkled in the desert. If true, how could he &amp; Philip both go into their canteen? Stop trying to make the Bible say something other </a:t>
            </a:r>
            <a:r>
              <a:rPr lang="en-US" sz="4000">
                <a:solidFill>
                  <a:schemeClr val="bg1"/>
                </a:solidFill>
              </a:rPr>
              <a:t>than what it plainly does!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6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E2C7F-675F-34BF-B2B0-2B549232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0EED5-C594-8BCB-BDEF-6A0E11285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3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How to Become a Christian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Stoning of Stephen for him was a coronation, for the Jews it was a condemnation.</a:t>
            </a:r>
          </a:p>
          <a:p>
            <a:r>
              <a:rPr lang="en-US" sz="5000" dirty="0">
                <a:solidFill>
                  <a:schemeClr val="bg1"/>
                </a:solidFill>
              </a:rPr>
              <a:t>Several years gone by – witnesses 1:8 – to Samaria.</a:t>
            </a:r>
          </a:p>
          <a:p>
            <a:r>
              <a:rPr lang="en-US" sz="5000" dirty="0">
                <a:solidFill>
                  <a:schemeClr val="bg1"/>
                </a:solidFill>
              </a:rPr>
              <a:t>God used persecution to spread the church, cf. Rm. 8:28</a:t>
            </a:r>
          </a:p>
        </p:txBody>
      </p:sp>
    </p:spTree>
    <p:extLst>
      <p:ext uri="{BB962C8B-B14F-4D97-AF65-F5344CB8AC3E}">
        <p14:creationId xmlns:p14="http://schemas.microsoft.com/office/powerpoint/2010/main" val="2232284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3071BF-3567-AEEA-C8C3-CB846CBE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poster for a church&#10;&#10;Description automatically generated">
            <a:extLst>
              <a:ext uri="{FF2B5EF4-FFF2-40B4-BE49-F238E27FC236}">
                <a16:creationId xmlns:a16="http://schemas.microsoft.com/office/drawing/2014/main" id="{7C2BF96A-6093-EB73-1867-9FCB23797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9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D7EE40-CFB1-411B-B9A5-3D4A940C3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Sermon © 2023 Justin D. Reed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Presentation © 2023 Justin D. Reed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Provided free through Justin Reed’s Bible Resources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Post Office Box 292, Woodbury TN 37190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thejustinreedshow.com/</a:t>
            </a:r>
            <a:r>
              <a:rPr lang="en-US" dirty="0" err="1">
                <a:solidFill>
                  <a:srgbClr val="FFFF00"/>
                </a:solidFill>
              </a:rPr>
              <a:t>bibleresources</a:t>
            </a: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“To God be the Glory!”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358</a:t>
            </a:r>
          </a:p>
        </p:txBody>
      </p:sp>
    </p:spTree>
    <p:extLst>
      <p:ext uri="{BB962C8B-B14F-4D97-AF65-F5344CB8AC3E}">
        <p14:creationId xmlns:p14="http://schemas.microsoft.com/office/powerpoint/2010/main" val="337209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Persecution						    1-4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1: Saul: Sanhedrin’s hitman; Chr. fled for safety/possibly thrown out</a:t>
            </a:r>
          </a:p>
          <a:p>
            <a:r>
              <a:rPr lang="en-US" sz="5000" dirty="0">
                <a:solidFill>
                  <a:schemeClr val="bg1"/>
                </a:solidFill>
              </a:rPr>
              <a:t>2: battered, blood-soaked body left; Jewish law allowed for proper burial of criminals, but no mourning</a:t>
            </a:r>
          </a:p>
          <a:p>
            <a:r>
              <a:rPr lang="en-US" sz="5000" dirty="0">
                <a:solidFill>
                  <a:schemeClr val="bg1"/>
                </a:solidFill>
              </a:rPr>
              <a:t>3: Chr. sad, Saul mad; havoc: beasts savagely tearing &amp; ripping the bodies of their prey; see Paul’s prison statements: 22:4, 19; 26:10-11</a:t>
            </a:r>
          </a:p>
        </p:txBody>
      </p:sp>
    </p:spTree>
    <p:extLst>
      <p:ext uri="{BB962C8B-B14F-4D97-AF65-F5344CB8AC3E}">
        <p14:creationId xmlns:p14="http://schemas.microsoft.com/office/powerpoint/2010/main" val="222860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Persecution						    1-4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4: not: “Look what the world is coming to!” but “Look what is coming to the world!”</a:t>
            </a:r>
          </a:p>
        </p:txBody>
      </p:sp>
    </p:spTree>
    <p:extLst>
      <p:ext uri="{BB962C8B-B14F-4D97-AF65-F5344CB8AC3E}">
        <p14:creationId xmlns:p14="http://schemas.microsoft.com/office/powerpoint/2010/main" val="111743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Samaria								  5-25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2</a:t>
            </a:r>
            <a:r>
              <a:rPr lang="en-US" sz="5000" baseline="30000" dirty="0">
                <a:solidFill>
                  <a:schemeClr val="bg1"/>
                </a:solidFill>
              </a:rPr>
              <a:t>nd</a:t>
            </a:r>
            <a:r>
              <a:rPr lang="en-US" sz="5000" dirty="0">
                <a:solidFill>
                  <a:schemeClr val="bg1"/>
                </a:solidFill>
              </a:rPr>
              <a:t> detailed conversion in book</a:t>
            </a:r>
          </a:p>
          <a:p>
            <a:r>
              <a:rPr lang="en-US" sz="5000" dirty="0">
                <a:solidFill>
                  <a:schemeClr val="bg1"/>
                </a:solidFill>
              </a:rPr>
              <a:t>Samaria: 1. between Galilee &amp; Judea; 2. race result of Jewish captivity. Remaining Jews in Palestine intermarried Gentiles; 3. not far removed from God-worshippers, but not far removed from pagan-worshippers, either; 4. returning Jews refused Samaritan help – schism </a:t>
            </a:r>
          </a:p>
        </p:txBody>
      </p:sp>
    </p:spTree>
    <p:extLst>
      <p:ext uri="{BB962C8B-B14F-4D97-AF65-F5344CB8AC3E}">
        <p14:creationId xmlns:p14="http://schemas.microsoft.com/office/powerpoint/2010/main" val="101461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Samaria								  5-25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5: Philip: not apostle, one of 7 (6:5); Hellenistic Jews born outside Palestine, not strong prejudices toward Samaritans; went down: all roads from Jerusalem are down</a:t>
            </a:r>
          </a:p>
          <a:p>
            <a:r>
              <a:rPr lang="en-US" sz="5000" dirty="0">
                <a:solidFill>
                  <a:schemeClr val="bg1"/>
                </a:solidFill>
              </a:rPr>
              <a:t>6: he could do miracles after apostles laid hands on him, couldn’t pass on; credibility</a:t>
            </a:r>
          </a:p>
          <a:p>
            <a:r>
              <a:rPr lang="en-US" sz="5000" dirty="0">
                <a:solidFill>
                  <a:schemeClr val="bg1"/>
                </a:solidFill>
              </a:rPr>
              <a:t>7: demons: limited to time of Christ/apostles; Dr. Luke makes distinction spiritual/physical</a:t>
            </a:r>
          </a:p>
        </p:txBody>
      </p:sp>
    </p:spTree>
    <p:extLst>
      <p:ext uri="{BB962C8B-B14F-4D97-AF65-F5344CB8AC3E}">
        <p14:creationId xmlns:p14="http://schemas.microsoft.com/office/powerpoint/2010/main" val="192945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Samaria								  5-25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8: natural reaction</a:t>
            </a:r>
          </a:p>
          <a:p>
            <a:r>
              <a:rPr lang="en-US" sz="5000" dirty="0">
                <a:solidFill>
                  <a:schemeClr val="bg1"/>
                </a:solidFill>
              </a:rPr>
              <a:t>9: magic: deadly-serious business, passed generations; pretended to come from God</a:t>
            </a:r>
          </a:p>
          <a:p>
            <a:r>
              <a:rPr lang="en-US" sz="5000" dirty="0">
                <a:solidFill>
                  <a:schemeClr val="bg1"/>
                </a:solidFill>
              </a:rPr>
              <a:t>10: convincing story</a:t>
            </a:r>
          </a:p>
          <a:p>
            <a:r>
              <a:rPr lang="en-US" sz="5000" dirty="0">
                <a:solidFill>
                  <a:schemeClr val="bg1"/>
                </a:solidFill>
              </a:rPr>
              <a:t>11: worshipped God, read Pentateuch that strongly condemned sorcery (Ex. 22:18)</a:t>
            </a:r>
          </a:p>
          <a:p>
            <a:r>
              <a:rPr lang="en-US" sz="5000" dirty="0">
                <a:solidFill>
                  <a:schemeClr val="bg1"/>
                </a:solidFill>
              </a:rPr>
              <a:t>12: real miracles; 1</a:t>
            </a:r>
            <a:r>
              <a:rPr lang="en-US" sz="5000" baseline="30000" dirty="0">
                <a:solidFill>
                  <a:schemeClr val="bg1"/>
                </a:solidFill>
              </a:rPr>
              <a:t>st</a:t>
            </a:r>
            <a:r>
              <a:rPr lang="en-US" sz="5000" dirty="0">
                <a:solidFill>
                  <a:schemeClr val="bg1"/>
                </a:solidFill>
              </a:rPr>
              <a:t> mention of kingdom since Ch. 1; </a:t>
            </a:r>
            <a:r>
              <a:rPr lang="en-US" sz="4800" dirty="0">
                <a:solidFill>
                  <a:schemeClr val="bg1"/>
                </a:solidFill>
              </a:rPr>
              <a:t>heard, believed, baptized &gt; citizens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Samaria								  5-25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13: Simon: “hearing with acceptance,” he was converted; magician astonished at real miracles</a:t>
            </a:r>
          </a:p>
          <a:p>
            <a:r>
              <a:rPr lang="en-US" sz="5000" dirty="0">
                <a:solidFill>
                  <a:schemeClr val="bg1"/>
                </a:solidFill>
              </a:rPr>
              <a:t>14: irony: John wanted to send fire on Samaritans (Lk. 9:52-54), needed to pass on  miracles in Samaria</a:t>
            </a:r>
          </a:p>
          <a:p>
            <a:r>
              <a:rPr lang="en-US" sz="5000" dirty="0">
                <a:solidFill>
                  <a:schemeClr val="bg1"/>
                </a:solidFill>
              </a:rPr>
              <a:t>15: help strengthen church &amp; message</a:t>
            </a:r>
          </a:p>
        </p:txBody>
      </p:sp>
    </p:spTree>
    <p:extLst>
      <p:ext uri="{BB962C8B-B14F-4D97-AF65-F5344CB8AC3E}">
        <p14:creationId xmlns:p14="http://schemas.microsoft.com/office/powerpoint/2010/main" val="294820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Samaria								  5-25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16: those on outside cannot see one’s obedience, miracles shows God’s approval</a:t>
            </a:r>
          </a:p>
          <a:p>
            <a:r>
              <a:rPr lang="en-US" sz="5000" dirty="0">
                <a:solidFill>
                  <a:schemeClr val="bg1"/>
                </a:solidFill>
              </a:rPr>
              <a:t>17: God approved of actions: Samaritans in church; bestowing gifts allows it to function without Philip, or Peter &amp; John</a:t>
            </a:r>
          </a:p>
          <a:p>
            <a:r>
              <a:rPr lang="en-US" sz="5000" dirty="0">
                <a:solidFill>
                  <a:schemeClr val="bg1"/>
                </a:solidFill>
              </a:rPr>
              <a:t>18: tried to buy gift from apostles; simony: sin in Middle Ages, buying or selling of church privileges; </a:t>
            </a:r>
            <a:r>
              <a:rPr lang="en-US" sz="4800" dirty="0">
                <a:solidFill>
                  <a:schemeClr val="bg1"/>
                </a:solidFill>
              </a:rPr>
              <a:t>why? Anyone could do miracles now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16810</TotalTime>
  <Words>1289</Words>
  <Application>Microsoft Office PowerPoint</Application>
  <PresentationFormat>Widescreen</PresentationFormat>
  <Paragraphs>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How to Become a Christian</vt:lpstr>
      <vt:lpstr>1. Persecution          1-4</vt:lpstr>
      <vt:lpstr>1. Persecution          1-4</vt:lpstr>
      <vt:lpstr>2. Samaria          5-25</vt:lpstr>
      <vt:lpstr>2. Samaria          5-25</vt:lpstr>
      <vt:lpstr>2. Samaria          5-25</vt:lpstr>
      <vt:lpstr>2. Samaria          5-25</vt:lpstr>
      <vt:lpstr>2. Samaria          5-25</vt:lpstr>
      <vt:lpstr>2. Samaria          5-25</vt:lpstr>
      <vt:lpstr>2. Samaria          5-25</vt:lpstr>
      <vt:lpstr>3. Eunuch            26-40</vt:lpstr>
      <vt:lpstr>3. Eunuch            26-40</vt:lpstr>
      <vt:lpstr>3. Eunuch            26-40</vt:lpstr>
      <vt:lpstr>3. Eunuch            26-40</vt:lpstr>
      <vt:lpstr>3. Eunuch            26-40</vt:lpstr>
      <vt:lpstr>3. Eunuch            26-40</vt:lpstr>
      <vt:lpstr>Lessons: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“Live at Five” Series: Overcoming the World</dc:title>
  <dc:creator>Justin D. Reed</dc:creator>
  <cp:lastModifiedBy>Justin D. Reed</cp:lastModifiedBy>
  <cp:revision>154</cp:revision>
  <dcterms:created xsi:type="dcterms:W3CDTF">2020-03-28T20:11:58Z</dcterms:created>
  <dcterms:modified xsi:type="dcterms:W3CDTF">2023-12-23T16:38:58Z</dcterms:modified>
</cp:coreProperties>
</file>