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08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477D9D-AA09-4895-948F-510B8BE2D205}" v="5289" dt="2023-09-09T03:45:06.3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-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in D. Reed" userId="c6a793dc6dee29d5" providerId="LiveId" clId="{B8477D9D-AA09-4895-948F-510B8BE2D205}"/>
    <pc:docChg chg="custSel addSld delSld modSld">
      <pc:chgData name="Justin D. Reed" userId="c6a793dc6dee29d5" providerId="LiveId" clId="{B8477D9D-AA09-4895-948F-510B8BE2D205}" dt="2023-09-09T03:45:06.386" v="5427" actId="404"/>
      <pc:docMkLst>
        <pc:docMk/>
      </pc:docMkLst>
      <pc:sldChg chg="modSp">
        <pc:chgData name="Justin D. Reed" userId="c6a793dc6dee29d5" providerId="LiveId" clId="{B8477D9D-AA09-4895-948F-510B8BE2D205}" dt="2023-09-09T03:04:16.954" v="0" actId="14826"/>
        <pc:sldMkLst>
          <pc:docMk/>
          <pc:sldMk cId="3061026221" sldId="256"/>
        </pc:sldMkLst>
        <pc:picChg chg="mod">
          <ac:chgData name="Justin D. Reed" userId="c6a793dc6dee29d5" providerId="LiveId" clId="{B8477D9D-AA09-4895-948F-510B8BE2D205}" dt="2023-09-09T03:04:16.954" v="0" actId="14826"/>
          <ac:picMkLst>
            <pc:docMk/>
            <pc:sldMk cId="3061026221" sldId="256"/>
            <ac:picMk id="9" creationId="{C5B36088-F2EB-17A4-37AD-529ACAE49066}"/>
          </ac:picMkLst>
        </pc:picChg>
      </pc:sldChg>
      <pc:sldChg chg="modSp mod">
        <pc:chgData name="Justin D. Reed" userId="c6a793dc6dee29d5" providerId="LiveId" clId="{B8477D9D-AA09-4895-948F-510B8BE2D205}" dt="2023-09-09T03:04:36.259" v="10" actId="20577"/>
        <pc:sldMkLst>
          <pc:docMk/>
          <pc:sldMk cId="3372097694" sldId="283"/>
        </pc:sldMkLst>
        <pc:spChg chg="mod">
          <ac:chgData name="Justin D. Reed" userId="c6a793dc6dee29d5" providerId="LiveId" clId="{B8477D9D-AA09-4895-948F-510B8BE2D205}" dt="2023-09-09T03:04:36.259" v="10" actId="20577"/>
          <ac:spMkLst>
            <pc:docMk/>
            <pc:sldMk cId="3372097694" sldId="283"/>
            <ac:spMk id="4" creationId="{E5D7EE40-CFB1-411B-B9A5-3D4A940C3B0F}"/>
          </ac:spMkLst>
        </pc:spChg>
      </pc:sldChg>
      <pc:sldChg chg="modSp mod modAnim">
        <pc:chgData name="Justin D. Reed" userId="c6a793dc6dee29d5" providerId="LiveId" clId="{B8477D9D-AA09-4895-948F-510B8BE2D205}" dt="2023-09-09T03:07:02.483" v="344" actId="20577"/>
        <pc:sldMkLst>
          <pc:docMk/>
          <pc:sldMk cId="2232284009" sldId="284"/>
        </pc:sldMkLst>
        <pc:spChg chg="mod">
          <ac:chgData name="Justin D. Reed" userId="c6a793dc6dee29d5" providerId="LiveId" clId="{B8477D9D-AA09-4895-948F-510B8BE2D205}" dt="2023-09-09T03:04:49.709" v="33" actId="20577"/>
          <ac:spMkLst>
            <pc:docMk/>
            <pc:sldMk cId="2232284009" sldId="284"/>
            <ac:spMk id="2" creationId="{3F137064-C405-4669-B17F-DE9821AB6EF6}"/>
          </ac:spMkLst>
        </pc:spChg>
        <pc:spChg chg="mod">
          <ac:chgData name="Justin D. Reed" userId="c6a793dc6dee29d5" providerId="LiveId" clId="{B8477D9D-AA09-4895-948F-510B8BE2D205}" dt="2023-09-09T03:07:02.483" v="344" actId="20577"/>
          <ac:spMkLst>
            <pc:docMk/>
            <pc:sldMk cId="2232284009" sldId="284"/>
            <ac:spMk id="3" creationId="{A9E165BB-F099-4517-BC5D-F6888EC3E787}"/>
          </ac:spMkLst>
        </pc:spChg>
      </pc:sldChg>
      <pc:sldChg chg="modSp modAnim">
        <pc:chgData name="Justin D. Reed" userId="c6a793dc6dee29d5" providerId="LiveId" clId="{B8477D9D-AA09-4895-948F-510B8BE2D205}" dt="2023-09-09T03:45:06.386" v="5427" actId="404"/>
        <pc:sldMkLst>
          <pc:docMk/>
          <pc:sldMk cId="1272461983" sldId="308"/>
        </pc:sldMkLst>
        <pc:spChg chg="mod">
          <ac:chgData name="Justin D. Reed" userId="c6a793dc6dee29d5" providerId="LiveId" clId="{B8477D9D-AA09-4895-948F-510B8BE2D205}" dt="2023-09-09T03:45:06.386" v="5427" actId="404"/>
          <ac:spMkLst>
            <pc:docMk/>
            <pc:sldMk cId="1272461983" sldId="308"/>
            <ac:spMk id="3" creationId="{A9E165BB-F099-4517-BC5D-F6888EC3E787}"/>
          </ac:spMkLst>
        </pc:spChg>
      </pc:sldChg>
      <pc:sldChg chg="modSp mod modAnim">
        <pc:chgData name="Justin D. Reed" userId="c6a793dc6dee29d5" providerId="LiveId" clId="{B8477D9D-AA09-4895-948F-510B8BE2D205}" dt="2023-09-09T03:09:43.028" v="698" actId="20577"/>
        <pc:sldMkLst>
          <pc:docMk/>
          <pc:sldMk cId="2228607580" sldId="309"/>
        </pc:sldMkLst>
        <pc:spChg chg="mod">
          <ac:chgData name="Justin D. Reed" userId="c6a793dc6dee29d5" providerId="LiveId" clId="{B8477D9D-AA09-4895-948F-510B8BE2D205}" dt="2023-09-09T03:07:19.084" v="375" actId="27636"/>
          <ac:spMkLst>
            <pc:docMk/>
            <pc:sldMk cId="2228607580" sldId="309"/>
            <ac:spMk id="2" creationId="{3F137064-C405-4669-B17F-DE9821AB6EF6}"/>
          </ac:spMkLst>
        </pc:spChg>
        <pc:spChg chg="mod">
          <ac:chgData name="Justin D. Reed" userId="c6a793dc6dee29d5" providerId="LiveId" clId="{B8477D9D-AA09-4895-948F-510B8BE2D205}" dt="2023-09-09T03:09:43.028" v="698" actId="20577"/>
          <ac:spMkLst>
            <pc:docMk/>
            <pc:sldMk cId="2228607580" sldId="309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2.145" v="1" actId="47"/>
        <pc:sldMkLst>
          <pc:docMk/>
          <pc:sldMk cId="1825189108" sldId="310"/>
        </pc:sldMkLst>
      </pc:sldChg>
      <pc:sldChg chg="modSp add modAnim">
        <pc:chgData name="Justin D. Reed" userId="c6a793dc6dee29d5" providerId="LiveId" clId="{B8477D9D-AA09-4895-948F-510B8BE2D205}" dt="2023-09-09T03:12:00.769" v="985" actId="20577"/>
        <pc:sldMkLst>
          <pc:docMk/>
          <pc:sldMk cId="3360683451" sldId="310"/>
        </pc:sldMkLst>
        <pc:spChg chg="mod">
          <ac:chgData name="Justin D. Reed" userId="c6a793dc6dee29d5" providerId="LiveId" clId="{B8477D9D-AA09-4895-948F-510B8BE2D205}" dt="2023-09-09T03:12:00.769" v="985" actId="20577"/>
          <ac:spMkLst>
            <pc:docMk/>
            <pc:sldMk cId="3360683451" sldId="310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2.470" v="2" actId="47"/>
        <pc:sldMkLst>
          <pc:docMk/>
          <pc:sldMk cId="151646418" sldId="311"/>
        </pc:sldMkLst>
      </pc:sldChg>
      <pc:sldChg chg="modSp add modAnim">
        <pc:chgData name="Justin D. Reed" userId="c6a793dc6dee29d5" providerId="LiveId" clId="{B8477D9D-AA09-4895-948F-510B8BE2D205}" dt="2023-09-09T03:14:19.638" v="1281" actId="20577"/>
        <pc:sldMkLst>
          <pc:docMk/>
          <pc:sldMk cId="3166714508" sldId="311"/>
        </pc:sldMkLst>
        <pc:spChg chg="mod">
          <ac:chgData name="Justin D. Reed" userId="c6a793dc6dee29d5" providerId="LiveId" clId="{B8477D9D-AA09-4895-948F-510B8BE2D205}" dt="2023-09-09T03:14:19.638" v="1281" actId="20577"/>
          <ac:spMkLst>
            <pc:docMk/>
            <pc:sldMk cId="3166714508" sldId="311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16:11.050" v="1616" actId="20577"/>
        <pc:sldMkLst>
          <pc:docMk/>
          <pc:sldMk cId="1491449853" sldId="312"/>
        </pc:sldMkLst>
        <pc:spChg chg="mod">
          <ac:chgData name="Justin D. Reed" userId="c6a793dc6dee29d5" providerId="LiveId" clId="{B8477D9D-AA09-4895-948F-510B8BE2D205}" dt="2023-09-09T03:16:11.050" v="1616" actId="20577"/>
          <ac:spMkLst>
            <pc:docMk/>
            <pc:sldMk cId="1491449853" sldId="312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2.770" v="3" actId="47"/>
        <pc:sldMkLst>
          <pc:docMk/>
          <pc:sldMk cId="2645515284" sldId="312"/>
        </pc:sldMkLst>
      </pc:sldChg>
      <pc:sldChg chg="del">
        <pc:chgData name="Justin D. Reed" userId="c6a793dc6dee29d5" providerId="LiveId" clId="{B8477D9D-AA09-4895-948F-510B8BE2D205}" dt="2023-09-09T03:04:23.055" v="4" actId="47"/>
        <pc:sldMkLst>
          <pc:docMk/>
          <pc:sldMk cId="1096545192" sldId="313"/>
        </pc:sldMkLst>
      </pc:sldChg>
      <pc:sldChg chg="modSp add modAnim">
        <pc:chgData name="Justin D. Reed" userId="c6a793dc6dee29d5" providerId="LiveId" clId="{B8477D9D-AA09-4895-948F-510B8BE2D205}" dt="2023-09-09T03:18:05.581" v="1933" actId="20577"/>
        <pc:sldMkLst>
          <pc:docMk/>
          <pc:sldMk cId="2153501111" sldId="313"/>
        </pc:sldMkLst>
        <pc:spChg chg="mod">
          <ac:chgData name="Justin D. Reed" userId="c6a793dc6dee29d5" providerId="LiveId" clId="{B8477D9D-AA09-4895-948F-510B8BE2D205}" dt="2023-09-09T03:18:05.581" v="1933" actId="20577"/>
          <ac:spMkLst>
            <pc:docMk/>
            <pc:sldMk cId="2153501111" sldId="313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3.361" v="5" actId="47"/>
        <pc:sldMkLst>
          <pc:docMk/>
          <pc:sldMk cId="1446480554" sldId="314"/>
        </pc:sldMkLst>
      </pc:sldChg>
      <pc:sldChg chg="modSp add modAnim">
        <pc:chgData name="Justin D. Reed" userId="c6a793dc6dee29d5" providerId="LiveId" clId="{B8477D9D-AA09-4895-948F-510B8BE2D205}" dt="2023-09-09T03:20:08.798" v="2268" actId="20577"/>
        <pc:sldMkLst>
          <pc:docMk/>
          <pc:sldMk cId="4226802197" sldId="314"/>
        </pc:sldMkLst>
        <pc:spChg chg="mod">
          <ac:chgData name="Justin D. Reed" userId="c6a793dc6dee29d5" providerId="LiveId" clId="{B8477D9D-AA09-4895-948F-510B8BE2D205}" dt="2023-09-09T03:20:08.798" v="2268" actId="20577"/>
          <ac:spMkLst>
            <pc:docMk/>
            <pc:sldMk cId="4226802197" sldId="314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22:27.798" v="2599" actId="20577"/>
        <pc:sldMkLst>
          <pc:docMk/>
          <pc:sldMk cId="2020617784" sldId="315"/>
        </pc:sldMkLst>
        <pc:spChg chg="mod">
          <ac:chgData name="Justin D. Reed" userId="c6a793dc6dee29d5" providerId="LiveId" clId="{B8477D9D-AA09-4895-948F-510B8BE2D205}" dt="2023-09-09T03:22:27.798" v="2599" actId="20577"/>
          <ac:spMkLst>
            <pc:docMk/>
            <pc:sldMk cId="2020617784" sldId="315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5.978" v="6" actId="47"/>
        <pc:sldMkLst>
          <pc:docMk/>
          <pc:sldMk cId="3393120794" sldId="315"/>
        </pc:sldMkLst>
      </pc:sldChg>
      <pc:sldChg chg="del">
        <pc:chgData name="Justin D. Reed" userId="c6a793dc6dee29d5" providerId="LiveId" clId="{B8477D9D-AA09-4895-948F-510B8BE2D205}" dt="2023-09-09T03:04:26.410" v="7" actId="47"/>
        <pc:sldMkLst>
          <pc:docMk/>
          <pc:sldMk cId="1334529975" sldId="316"/>
        </pc:sldMkLst>
      </pc:sldChg>
      <pc:sldChg chg="modSp add modAnim">
        <pc:chgData name="Justin D. Reed" userId="c6a793dc6dee29d5" providerId="LiveId" clId="{B8477D9D-AA09-4895-948F-510B8BE2D205}" dt="2023-09-09T03:29:55.740" v="2873" actId="20577"/>
        <pc:sldMkLst>
          <pc:docMk/>
          <pc:sldMk cId="2732539094" sldId="316"/>
        </pc:sldMkLst>
        <pc:spChg chg="mod">
          <ac:chgData name="Justin D. Reed" userId="c6a793dc6dee29d5" providerId="LiveId" clId="{B8477D9D-AA09-4895-948F-510B8BE2D205}" dt="2023-09-09T03:29:55.740" v="2873" actId="20577"/>
          <ac:spMkLst>
            <pc:docMk/>
            <pc:sldMk cId="2732539094" sldId="316"/>
            <ac:spMk id="3" creationId="{A9E165BB-F099-4517-BC5D-F6888EC3E787}"/>
          </ac:spMkLst>
        </pc:spChg>
      </pc:sldChg>
      <pc:sldChg chg="del">
        <pc:chgData name="Justin D. Reed" userId="c6a793dc6dee29d5" providerId="LiveId" clId="{B8477D9D-AA09-4895-948F-510B8BE2D205}" dt="2023-09-09T03:04:26.893" v="8" actId="47"/>
        <pc:sldMkLst>
          <pc:docMk/>
          <pc:sldMk cId="623314431" sldId="317"/>
        </pc:sldMkLst>
      </pc:sldChg>
      <pc:sldChg chg="modSp add modAnim">
        <pc:chgData name="Justin D. Reed" userId="c6a793dc6dee29d5" providerId="LiveId" clId="{B8477D9D-AA09-4895-948F-510B8BE2D205}" dt="2023-09-09T03:32:20.289" v="3190" actId="20577"/>
        <pc:sldMkLst>
          <pc:docMk/>
          <pc:sldMk cId="1183383880" sldId="317"/>
        </pc:sldMkLst>
        <pc:spChg chg="mod">
          <ac:chgData name="Justin D. Reed" userId="c6a793dc6dee29d5" providerId="LiveId" clId="{B8477D9D-AA09-4895-948F-510B8BE2D205}" dt="2023-09-09T03:32:20.289" v="3190" actId="20577"/>
          <ac:spMkLst>
            <pc:docMk/>
            <pc:sldMk cId="1183383880" sldId="317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B8477D9D-AA09-4895-948F-510B8BE2D205}" dt="2023-09-09T03:34:46.517" v="3603" actId="20577"/>
        <pc:sldMkLst>
          <pc:docMk/>
          <pc:sldMk cId="3104166613" sldId="318"/>
        </pc:sldMkLst>
        <pc:spChg chg="mod">
          <ac:chgData name="Justin D. Reed" userId="c6a793dc6dee29d5" providerId="LiveId" clId="{B8477D9D-AA09-4895-948F-510B8BE2D205}" dt="2023-09-09T03:32:45.650" v="3222" actId="27636"/>
          <ac:spMkLst>
            <pc:docMk/>
            <pc:sldMk cId="3104166613" sldId="318"/>
            <ac:spMk id="2" creationId="{3F137064-C405-4669-B17F-DE9821AB6EF6}"/>
          </ac:spMkLst>
        </pc:spChg>
        <pc:spChg chg="mod">
          <ac:chgData name="Justin D. Reed" userId="c6a793dc6dee29d5" providerId="LiveId" clId="{B8477D9D-AA09-4895-948F-510B8BE2D205}" dt="2023-09-09T03:34:46.517" v="3603" actId="20577"/>
          <ac:spMkLst>
            <pc:docMk/>
            <pc:sldMk cId="3104166613" sldId="318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35:00.109" v="3640" actId="20577"/>
        <pc:sldMkLst>
          <pc:docMk/>
          <pc:sldMk cId="2270870740" sldId="319"/>
        </pc:sldMkLst>
        <pc:spChg chg="mod">
          <ac:chgData name="Justin D. Reed" userId="c6a793dc6dee29d5" providerId="LiveId" clId="{B8477D9D-AA09-4895-948F-510B8BE2D205}" dt="2023-09-09T03:35:00.109" v="3640" actId="20577"/>
          <ac:spMkLst>
            <pc:docMk/>
            <pc:sldMk cId="2270870740" sldId="319"/>
            <ac:spMk id="3" creationId="{A9E165BB-F099-4517-BC5D-F6888EC3E787}"/>
          </ac:spMkLst>
        </pc:spChg>
      </pc:sldChg>
      <pc:sldChg chg="modSp add mod modAnim">
        <pc:chgData name="Justin D. Reed" userId="c6a793dc6dee29d5" providerId="LiveId" clId="{B8477D9D-AA09-4895-948F-510B8BE2D205}" dt="2023-09-09T03:37:35.925" v="3988" actId="20577"/>
        <pc:sldMkLst>
          <pc:docMk/>
          <pc:sldMk cId="2930816355" sldId="320"/>
        </pc:sldMkLst>
        <pc:spChg chg="mod">
          <ac:chgData name="Justin D. Reed" userId="c6a793dc6dee29d5" providerId="LiveId" clId="{B8477D9D-AA09-4895-948F-510B8BE2D205}" dt="2023-09-09T03:35:15.050" v="3677" actId="27636"/>
          <ac:spMkLst>
            <pc:docMk/>
            <pc:sldMk cId="2930816355" sldId="320"/>
            <ac:spMk id="2" creationId="{3F137064-C405-4669-B17F-DE9821AB6EF6}"/>
          </ac:spMkLst>
        </pc:spChg>
        <pc:spChg chg="mod">
          <ac:chgData name="Justin D. Reed" userId="c6a793dc6dee29d5" providerId="LiveId" clId="{B8477D9D-AA09-4895-948F-510B8BE2D205}" dt="2023-09-09T03:37:35.925" v="3988" actId="20577"/>
          <ac:spMkLst>
            <pc:docMk/>
            <pc:sldMk cId="2930816355" sldId="320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39:23.164" v="4321" actId="20577"/>
        <pc:sldMkLst>
          <pc:docMk/>
          <pc:sldMk cId="1581194393" sldId="321"/>
        </pc:sldMkLst>
        <pc:spChg chg="mod">
          <ac:chgData name="Justin D. Reed" userId="c6a793dc6dee29d5" providerId="LiveId" clId="{B8477D9D-AA09-4895-948F-510B8BE2D205}" dt="2023-09-09T03:39:23.164" v="4321" actId="20577"/>
          <ac:spMkLst>
            <pc:docMk/>
            <pc:sldMk cId="1581194393" sldId="321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41:36.986" v="4659" actId="20577"/>
        <pc:sldMkLst>
          <pc:docMk/>
          <pc:sldMk cId="1265466764" sldId="322"/>
        </pc:sldMkLst>
        <pc:spChg chg="mod">
          <ac:chgData name="Justin D. Reed" userId="c6a793dc6dee29d5" providerId="LiveId" clId="{B8477D9D-AA09-4895-948F-510B8BE2D205}" dt="2023-09-09T03:41:36.986" v="4659" actId="20577"/>
          <ac:spMkLst>
            <pc:docMk/>
            <pc:sldMk cId="1265466764" sldId="322"/>
            <ac:spMk id="3" creationId="{A9E165BB-F099-4517-BC5D-F6888EC3E787}"/>
          </ac:spMkLst>
        </pc:spChg>
      </pc:sldChg>
      <pc:sldChg chg="modSp add modAnim">
        <pc:chgData name="Justin D. Reed" userId="c6a793dc6dee29d5" providerId="LiveId" clId="{B8477D9D-AA09-4895-948F-510B8BE2D205}" dt="2023-09-09T03:42:47.366" v="4883" actId="313"/>
        <pc:sldMkLst>
          <pc:docMk/>
          <pc:sldMk cId="4008775884" sldId="323"/>
        </pc:sldMkLst>
        <pc:spChg chg="mod">
          <ac:chgData name="Justin D. Reed" userId="c6a793dc6dee29d5" providerId="LiveId" clId="{B8477D9D-AA09-4895-948F-510B8BE2D205}" dt="2023-09-09T03:42:47.366" v="4883" actId="313"/>
          <ac:spMkLst>
            <pc:docMk/>
            <pc:sldMk cId="4008775884" sldId="323"/>
            <ac:spMk id="3" creationId="{A9E165BB-F099-4517-BC5D-F6888EC3E78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14683-EE42-4019-AD2A-34A7A10D9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3212A-14DA-497D-A85D-BED0230DAA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480EA-1E07-42F9-BDB9-D2C5F32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0E177A-DE1B-46A0-B82E-6E86B8066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3A7336-B3AB-46B8-96D2-9B7D805AA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73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3CBB4-7BF9-45D3-B7C1-4569AA358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6D1039-FAE3-4777-888F-41AF749DA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BFF259-DB96-4BA3-BFF9-7A19B4827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6C3CF-F048-41D2-AD95-C8A7C7BD0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DFE73-A494-4E68-A610-26DD36A5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27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425D3E-2E80-44EE-9D89-E401DAE40C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2BC3B0-ACF7-4868-898E-7EC7BC83A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C7528-947B-4BA7-AED3-941C7191F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BA31E-E534-4245-B0FF-CE29800E2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59988-8FE8-4DB3-99E4-B141C204F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4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61E71-B977-4144-A939-464B78800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8D9EE-C155-4767-81DA-FD349BD009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D26D3-17E9-475E-8226-B7B465CC8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C8E52-37F2-4E42-84F7-98AFCB9A3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B24AD-C3C0-4DCA-B101-2C941BC44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3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444CD-6298-42D4-99B8-9A14A5ED5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F7E351-2F68-4F09-B870-2C3767C9E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2AFE8-79CC-4C37-B3EA-3B1AA0C2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00F06-15CA-4083-A7A3-944D7A71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6058F-5329-4979-9B8A-4B474947F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0A77-9FD7-4A16-9D10-AF87C5C0E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EBD83-7818-4B01-A3ED-5E6234675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D4C391-70BC-41D8-85D7-06CF7B3989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B5D2-8430-4809-8EEF-8C63C5D8C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EE8786-BA3F-4AF0-B14B-0930DE31E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9B3160-D58B-4F9D-AC2B-B924BAD1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80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F231-419F-42FD-B20C-4C2E88CD3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E3977-CE54-4C48-B079-C848317E5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D1A30-0EFC-4401-8717-C10A70D58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1685CF-7E15-445B-B070-35E81E387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956431-94C9-43D8-98E5-F705A8438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B8499C-A193-4A6A-B756-B02457C5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DC1D8C-DFB5-43FF-B233-B55145C88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3D1C81-8571-4D6A-832F-4B43209E6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8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357FA-C253-4C0F-AE13-2D2CFDE4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34EA01-A331-4814-A5DA-936CD32D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9F032-9B49-463E-B13A-EAC61AAEE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3197D-6E05-4E10-8D5C-7C3E08404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73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149A39-A010-4E8C-9F2B-863DDF2B6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F7236-CB1F-4CE2-84B9-A532503E79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61DA1-8B8E-4B84-986D-8377511A9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80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1ED82-C1E3-4390-85CA-DD8A46CCA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EEB9B-B08B-469B-BBD9-57ADB10AF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463CC-C2E5-4CCE-B7E0-F0EE17FA7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F8D8C-E2C0-442B-8D08-DC926624E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DCBA93-F01B-417F-A911-2B1A32E4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715EE4-6D49-4E6B-BEE2-E698049C2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81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2EBA2-AD5D-4774-A8E6-C0807C8D1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4332CA-AF89-458A-813B-0CAB2E709A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9CCDD0-266A-439B-B7A1-55D7D34023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D38870-EA97-4B39-8053-DF43AFD18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00573-3E59-47A0-BA74-816AE8D6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2AA5B1-2080-4C3A-8303-F93567457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7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44772-54E5-4D08-BEDC-BECC49CFE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FB288-AB5B-415E-8E57-48B3BE0FF3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C7DDA2-C57A-4BF8-ADE4-F22E11DE1D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7067-255B-41CB-B2AE-64BCB3609428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B2888-6476-4024-8F2A-D8947662D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F778C-CDF5-4085-B6F6-B348FC1970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9DC0-D471-4868-A16F-642CC42113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5B36088-F2EB-17A4-37AD-529ACAE49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2191998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026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42: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rejection brought God’s wrath; Qt Amos 5:25-27 LXX; victims: innocent animals had to suffer for guilty</a:t>
            </a:r>
          </a:p>
          <a:p>
            <a:r>
              <a:rPr lang="en-US" sz="5000" dirty="0">
                <a:solidFill>
                  <a:schemeClr val="bg1"/>
                </a:solidFill>
              </a:rPr>
              <a:t>43: Molech: Ammonite god, 1 Ki. 11:5,7,33; </a:t>
            </a:r>
            <a:r>
              <a:rPr lang="en-US" sz="5000" dirty="0" err="1">
                <a:solidFill>
                  <a:schemeClr val="bg1"/>
                </a:solidFill>
              </a:rPr>
              <a:t>Rompha</a:t>
            </a:r>
            <a:r>
              <a:rPr lang="en-US" sz="5000" dirty="0">
                <a:solidFill>
                  <a:schemeClr val="bg1"/>
                </a:solidFill>
              </a:rPr>
              <a:t>: GK god Saturn</a:t>
            </a:r>
          </a:p>
          <a:p>
            <a:r>
              <a:rPr lang="en-US" sz="5000" dirty="0">
                <a:solidFill>
                  <a:schemeClr val="bg1"/>
                </a:solidFill>
              </a:rPr>
              <a:t>44-45: reminds fathers worshipped God long before temple built in Jerusalem</a:t>
            </a:r>
          </a:p>
          <a:p>
            <a:endParaRPr lang="en-US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5390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46,47: David had desire to build permanent house of worship; Solomon built</a:t>
            </a:r>
          </a:p>
          <a:p>
            <a:r>
              <a:rPr lang="en-US" sz="5000" dirty="0">
                <a:solidFill>
                  <a:schemeClr val="bg1"/>
                </a:solidFill>
              </a:rPr>
              <a:t>48: most scandalous statement; Paul would make the same, 17:24</a:t>
            </a:r>
          </a:p>
          <a:p>
            <a:r>
              <a:rPr lang="en-US" sz="5000" dirty="0">
                <a:solidFill>
                  <a:schemeClr val="bg1"/>
                </a:solidFill>
              </a:rPr>
              <a:t>49,50: Isa. emphasized the same truth, 66:1; ideal time to teach God dwells in church</a:t>
            </a:r>
          </a:p>
        </p:txBody>
      </p:sp>
    </p:spTree>
    <p:extLst>
      <p:ext uri="{BB962C8B-B14F-4D97-AF65-F5344CB8AC3E}">
        <p14:creationId xmlns:p14="http://schemas.microsoft.com/office/powerpoint/2010/main" val="1183383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Rebellion						    51-53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Could sense the audience’s hatred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51: OT terminology for stubborn, prejudiced, disobedient: Ex. 33:3,5; Lv. 26:14, Jer. 6:10, Ezek. 44:7; stiff-necked: ox refuse to allow yoke on neck; uncircumcised in heart &amp; ears: yielded to God only in flesh, not spirit</a:t>
            </a:r>
          </a:p>
          <a:p>
            <a:r>
              <a:rPr lang="en-US" sz="5000" dirty="0">
                <a:solidFill>
                  <a:schemeClr val="bg1"/>
                </a:solidFill>
              </a:rPr>
              <a:t>52: doing what fathers had done; Jewish people responsible for prophet’s deaths</a:t>
            </a:r>
          </a:p>
        </p:txBody>
      </p:sp>
    </p:spTree>
    <p:extLst>
      <p:ext uri="{BB962C8B-B14F-4D97-AF65-F5344CB8AC3E}">
        <p14:creationId xmlns:p14="http://schemas.microsoft.com/office/powerpoint/2010/main" val="31041666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2. Rebellion						    51-53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53: accused of not keeping the Law</a:t>
            </a:r>
          </a:p>
        </p:txBody>
      </p:sp>
    </p:spTree>
    <p:extLst>
      <p:ext uri="{BB962C8B-B14F-4D97-AF65-F5344CB8AC3E}">
        <p14:creationId xmlns:p14="http://schemas.microsoft.com/office/powerpoint/2010/main" val="22708707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Stephen’s Death				    54-60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No Gamaliel to stand up and cool the flames of hatred</a:t>
            </a:r>
          </a:p>
          <a:p>
            <a:r>
              <a:rPr lang="en-US" sz="5000" dirty="0">
                <a:solidFill>
                  <a:schemeClr val="bg1"/>
                </a:solidFill>
              </a:rPr>
              <a:t>54: cut to the quick: furious &amp; ready to kill; grinding teeth: rage, Job 16:9, Ps. 35:16 or despair: Lk. 13:28</a:t>
            </a:r>
          </a:p>
          <a:p>
            <a:r>
              <a:rPr lang="en-US" sz="5000" dirty="0">
                <a:solidFill>
                  <a:schemeClr val="bg1"/>
                </a:solidFill>
              </a:rPr>
              <a:t>55: ugly faced faded; all 3 Godhead present; Jesus returned to sit, Mk. 16:19, here standing out of respect</a:t>
            </a:r>
          </a:p>
        </p:txBody>
      </p:sp>
    </p:spTree>
    <p:extLst>
      <p:ext uri="{BB962C8B-B14F-4D97-AF65-F5344CB8AC3E}">
        <p14:creationId xmlns:p14="http://schemas.microsoft.com/office/powerpoint/2010/main" val="29308163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Stephen’s Death				    54-60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56: Son of Man: only ref. out of Gospels</a:t>
            </a:r>
          </a:p>
          <a:p>
            <a:r>
              <a:rPr lang="en-US" sz="5000" dirty="0">
                <a:solidFill>
                  <a:schemeClr val="bg1"/>
                </a:solidFill>
              </a:rPr>
              <a:t>57: equivalent to Supreme Court justices leaping over table, pulling guns from their robes, and gunning defendant down before them.</a:t>
            </a:r>
          </a:p>
          <a:p>
            <a:r>
              <a:rPr lang="en-US" sz="5000" dirty="0">
                <a:solidFill>
                  <a:schemeClr val="bg1"/>
                </a:solidFill>
              </a:rPr>
              <a:t>58: illegal acc. to Roman Law: Luke does not record the Roman gov’t reaction to crime; illegal acc. to Jewish Law: no vote, discussion</a:t>
            </a:r>
          </a:p>
        </p:txBody>
      </p:sp>
    </p:spTree>
    <p:extLst>
      <p:ext uri="{BB962C8B-B14F-4D97-AF65-F5344CB8AC3E}">
        <p14:creationId xmlns:p14="http://schemas.microsoft.com/office/powerpoint/2010/main" val="158119439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Stephen’s Death				    54-60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Punishment for blaspheming was stoning, Lv. 24:10-23; Dt. 13:6-11; a terrible way to die: (Josh. 7:24-26) 1. taken to place of stoning;  2. pushed off cliff; 3. boulders rolled down to crush; 4. pelted with stones until breath gone</a:t>
            </a:r>
          </a:p>
          <a:p>
            <a:r>
              <a:rPr lang="en-US" sz="5000" dirty="0">
                <a:solidFill>
                  <a:schemeClr val="bg1"/>
                </a:solidFill>
              </a:rPr>
              <a:t>Stephen knelt, stoning probably wasn’t as bad</a:t>
            </a:r>
          </a:p>
          <a:p>
            <a:r>
              <a:rPr lang="en-US" sz="5000" dirty="0">
                <a:solidFill>
                  <a:schemeClr val="bg1"/>
                </a:solidFill>
              </a:rPr>
              <a:t>59: prayer directed to Jesus, few in Scripture</a:t>
            </a:r>
          </a:p>
        </p:txBody>
      </p:sp>
    </p:spTree>
    <p:extLst>
      <p:ext uri="{BB962C8B-B14F-4D97-AF65-F5344CB8AC3E}">
        <p14:creationId xmlns:p14="http://schemas.microsoft.com/office/powerpoint/2010/main" val="126546676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3. Stephen’s Death				    54-60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60: died with w prayer on his lips for his murderers, like Jesus (Lk. 12:34,46)</a:t>
            </a:r>
          </a:p>
          <a:p>
            <a:r>
              <a:rPr lang="en-US" sz="5000" dirty="0">
                <a:solidFill>
                  <a:schemeClr val="bg1"/>
                </a:solidFill>
              </a:rPr>
              <a:t>Saul could never erase this scene from his mind.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Augustine: “the church owes the preaching of Paul to the prayer of Stephen.”</a:t>
            </a:r>
          </a:p>
        </p:txBody>
      </p:sp>
    </p:spTree>
    <p:extLst>
      <p:ext uri="{BB962C8B-B14F-4D97-AF65-F5344CB8AC3E}">
        <p14:creationId xmlns:p14="http://schemas.microsoft.com/office/powerpoint/2010/main" val="40087758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We must be willing to always preach the truth, even if the audience gets mad. If we truly care about others, we will try to save their souls, Eph. 4:15, Js. 5:19-20.</a:t>
            </a:r>
          </a:p>
          <a:p>
            <a:r>
              <a:rPr lang="en-US" sz="4000" dirty="0">
                <a:solidFill>
                  <a:schemeClr val="bg1"/>
                </a:solidFill>
              </a:rPr>
              <a:t>Stephen accused his audience of rebelling against God. Today, we rebel against God every time we decide to follow after worldly things.</a:t>
            </a:r>
          </a:p>
          <a:p>
            <a:r>
              <a:rPr lang="en-US" sz="4000" dirty="0">
                <a:solidFill>
                  <a:schemeClr val="bg1"/>
                </a:solidFill>
              </a:rPr>
              <a:t>Even in his death, Stephen was forgiving of those who wronged him. We would do well to not hold anything against anyone.</a:t>
            </a:r>
          </a:p>
          <a:p>
            <a:r>
              <a:rPr lang="en-US" sz="4000" dirty="0">
                <a:solidFill>
                  <a:schemeClr val="bg1"/>
                </a:solidFill>
              </a:rPr>
              <a:t>Stephen died prepared to meet God, </a:t>
            </a:r>
            <a:r>
              <a:rPr lang="en-US" sz="3600" dirty="0">
                <a:solidFill>
                  <a:schemeClr val="bg1"/>
                </a:solidFill>
              </a:rPr>
              <a:t>Amos 4:12</a:t>
            </a:r>
            <a:r>
              <a:rPr lang="en-US" sz="4000" dirty="0">
                <a:solidFill>
                  <a:schemeClr val="bg1"/>
                </a:solidFill>
              </a:rPr>
              <a:t>. Are you?</a:t>
            </a:r>
          </a:p>
        </p:txBody>
      </p:sp>
    </p:spTree>
    <p:extLst>
      <p:ext uri="{BB962C8B-B14F-4D97-AF65-F5344CB8AC3E}">
        <p14:creationId xmlns:p14="http://schemas.microsoft.com/office/powerpoint/2010/main" val="127246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5D7EE40-CFB1-411B-B9A5-3D4A940C3B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Sermon © 2023 Justin D. Reed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Presentation © 2023 Justin D. Reed</a:t>
            </a: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Provided free through Justin Reed’s Bible Resources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Post Office Box 292, Woodbury TN 37190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thejustinreedshow.com/</a:t>
            </a:r>
            <a:r>
              <a:rPr lang="en-US" dirty="0" err="1">
                <a:solidFill>
                  <a:srgbClr val="FFFF00"/>
                </a:solidFill>
              </a:rPr>
              <a:t>bibleresources</a:t>
            </a: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“To God be the Glory!”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FF00"/>
                </a:solidFill>
              </a:rPr>
              <a:t>357</a:t>
            </a:r>
          </a:p>
        </p:txBody>
      </p:sp>
    </p:spTree>
    <p:extLst>
      <p:ext uri="{BB962C8B-B14F-4D97-AF65-F5344CB8AC3E}">
        <p14:creationId xmlns:p14="http://schemas.microsoft.com/office/powerpoint/2010/main" val="3372097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Great Sermon by Stephen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Non-apostle sermon; longest in book</a:t>
            </a:r>
          </a:p>
          <a:p>
            <a:r>
              <a:rPr lang="en-US" sz="5000" dirty="0">
                <a:solidFill>
                  <a:schemeClr val="bg1"/>
                </a:solidFill>
              </a:rPr>
              <a:t>3 parts to defense: a. defended himself, b. emphasized accusers were guilty of the same charges they brought against him, c. lesson was Christ-centered.</a:t>
            </a:r>
          </a:p>
          <a:p>
            <a:r>
              <a:rPr lang="en-US" sz="5000" dirty="0">
                <a:solidFill>
                  <a:schemeClr val="bg1"/>
                </a:solidFill>
              </a:rPr>
              <a:t>Allen: interrupted before finished, no resurrection mentioned. </a:t>
            </a:r>
          </a:p>
        </p:txBody>
      </p:sp>
    </p:spTree>
    <p:extLst>
      <p:ext uri="{BB962C8B-B14F-4D97-AF65-F5344CB8AC3E}">
        <p14:creationId xmlns:p14="http://schemas.microsoft.com/office/powerpoint/2010/main" val="2232284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3-point sermon: 1. Abraham, v. 1-8; 2. Egypt, v. 9-43; 3. Temple, v. 44-50</a:t>
            </a:r>
          </a:p>
          <a:p>
            <a:r>
              <a:rPr lang="en-US" sz="5000" dirty="0">
                <a:solidFill>
                  <a:schemeClr val="bg1"/>
                </a:solidFill>
              </a:rPr>
              <a:t>1: either Annas or Caiaphas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2,3: not required by law to answer; showed respect for council; begins and ends on the glory of God; ‘experts’ find 7 errors in sermon, scribes hearing it did not object</a:t>
            </a:r>
          </a:p>
        </p:txBody>
      </p:sp>
    </p:spTree>
    <p:extLst>
      <p:ext uri="{BB962C8B-B14F-4D97-AF65-F5344CB8AC3E}">
        <p14:creationId xmlns:p14="http://schemas.microsoft.com/office/powerpoint/2010/main" val="22286075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4: Southern Babylon; Canaan in days of Abraham, Palestine to Greeks/Romans</a:t>
            </a:r>
          </a:p>
          <a:p>
            <a:r>
              <a:rPr lang="en-US" sz="5000" dirty="0">
                <a:solidFill>
                  <a:schemeClr val="bg1"/>
                </a:solidFill>
              </a:rPr>
              <a:t>5: every Jewish mind recalled the land promise of Gen. 12:7, etc.</a:t>
            </a:r>
          </a:p>
          <a:p>
            <a:r>
              <a:rPr lang="en-US" sz="5000" dirty="0">
                <a:solidFill>
                  <a:schemeClr val="bg1"/>
                </a:solidFill>
              </a:rPr>
              <a:t>6: Egyptian bondage: there for 430yrs (Ex. 12:40,41), but the Jews often rounded off numbers</a:t>
            </a:r>
          </a:p>
          <a:p>
            <a:r>
              <a:rPr lang="en-US" sz="5000" dirty="0">
                <a:solidFill>
                  <a:schemeClr val="bg1"/>
                </a:solidFill>
              </a:rPr>
              <a:t>7,8: Gen. 15:14, Ex. 3:12; Patriarch theme</a:t>
            </a:r>
          </a:p>
        </p:txBody>
      </p:sp>
    </p:spTree>
    <p:extLst>
      <p:ext uri="{BB962C8B-B14F-4D97-AF65-F5344CB8AC3E}">
        <p14:creationId xmlns:p14="http://schemas.microsoft.com/office/powerpoint/2010/main" val="33606834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9,10: jealous because of favoritism shown to Joseph from Jacob</a:t>
            </a:r>
          </a:p>
          <a:p>
            <a:r>
              <a:rPr lang="en-US" sz="5000" dirty="0">
                <a:solidFill>
                  <a:schemeClr val="bg1"/>
                </a:solidFill>
              </a:rPr>
              <a:t>11-13: in accordance with Joseph’s interpretation of Pharaoh’s dream: 1. rejected Joseph, 2. God gave them to Egypt, a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chance, 3. 2</a:t>
            </a:r>
            <a:r>
              <a:rPr lang="en-US" sz="5000" baseline="30000" dirty="0">
                <a:solidFill>
                  <a:schemeClr val="bg1"/>
                </a:solidFill>
              </a:rPr>
              <a:t>nd</a:t>
            </a:r>
            <a:r>
              <a:rPr lang="en-US" sz="5000" dirty="0">
                <a:solidFill>
                  <a:schemeClr val="bg1"/>
                </a:solidFill>
              </a:rPr>
              <a:t> time had to accept Joseph as their redeemer or die (of starvation)</a:t>
            </a:r>
          </a:p>
        </p:txBody>
      </p:sp>
    </p:spTree>
    <p:extLst>
      <p:ext uri="{BB962C8B-B14F-4D97-AF65-F5344CB8AC3E}">
        <p14:creationId xmlns:p14="http://schemas.microsoft.com/office/powerpoint/2010/main" val="31667145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14-15: Heb. Bible mentions 70 (Gen. 46:27), LXX has 75 and gives </a:t>
            </a:r>
            <a:r>
              <a:rPr lang="en-US" sz="5000" dirty="0" err="1">
                <a:solidFill>
                  <a:schemeClr val="bg1"/>
                </a:solidFill>
              </a:rPr>
              <a:t>add’l</a:t>
            </a:r>
            <a:r>
              <a:rPr lang="en-US" sz="5000" dirty="0">
                <a:solidFill>
                  <a:schemeClr val="bg1"/>
                </a:solidFill>
              </a:rPr>
              <a:t> names,</a:t>
            </a:r>
          </a:p>
          <a:p>
            <a:r>
              <a:rPr lang="en-US" sz="5000" dirty="0">
                <a:solidFill>
                  <a:schemeClr val="bg1"/>
                </a:solidFill>
              </a:rPr>
              <a:t>16: land purchases &amp; 2 burial places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17-19: background of Moses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20-21: expose (19) and set outside (21) same family. “Instead of being exposed to the elements, Moses was exposed to Pharaoh’s daughter.” Roper</a:t>
            </a:r>
          </a:p>
        </p:txBody>
      </p:sp>
    </p:spTree>
    <p:extLst>
      <p:ext uri="{BB962C8B-B14F-4D97-AF65-F5344CB8AC3E}">
        <p14:creationId xmlns:p14="http://schemas.microsoft.com/office/powerpoint/2010/main" val="149144985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22: info not in Exodus, respect for Moses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23: also not in Exodus</a:t>
            </a:r>
          </a:p>
          <a:p>
            <a:r>
              <a:rPr lang="en-US" sz="5000" dirty="0">
                <a:solidFill>
                  <a:schemeClr val="bg1"/>
                </a:solidFill>
              </a:rPr>
              <a:t>24,25: Moses had a sense of divine message before the burning bush</a:t>
            </a:r>
          </a:p>
          <a:p>
            <a:r>
              <a:rPr lang="en-US" sz="5000" dirty="0">
                <a:solidFill>
                  <a:schemeClr val="bg1"/>
                </a:solidFill>
              </a:rPr>
              <a:t>26,27: Moses’ 1</a:t>
            </a:r>
            <a:r>
              <a:rPr lang="en-US" sz="5000" baseline="30000" dirty="0">
                <a:solidFill>
                  <a:schemeClr val="bg1"/>
                </a:solidFill>
              </a:rPr>
              <a:t>st</a:t>
            </a:r>
            <a:r>
              <a:rPr lang="en-US" sz="5000" dirty="0">
                <a:solidFill>
                  <a:schemeClr val="bg1"/>
                </a:solidFill>
              </a:rPr>
              <a:t> attempt to deliver Israel, rejected by His brethren</a:t>
            </a:r>
          </a:p>
          <a:p>
            <a:r>
              <a:rPr lang="en-US" sz="5000" dirty="0">
                <a:solidFill>
                  <a:schemeClr val="bg1"/>
                </a:solidFill>
              </a:rPr>
              <a:t>28,29: Midian: NW Arabia, E shore of Gulf of Aqaba; 2 sons: Gershom, Eliezer (Ex. 2:21-22)</a:t>
            </a:r>
          </a:p>
        </p:txBody>
      </p:sp>
    </p:spTree>
    <p:extLst>
      <p:ext uri="{BB962C8B-B14F-4D97-AF65-F5344CB8AC3E}">
        <p14:creationId xmlns:p14="http://schemas.microsoft.com/office/powerpoint/2010/main" val="21535011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30-34: God gave His people another opportunity; angel not in Ex.; Sad., Sanhedrin controllers, did not believe in angels.</a:t>
            </a:r>
          </a:p>
          <a:p>
            <a:r>
              <a:rPr lang="en-US" sz="5000" dirty="0">
                <a:solidFill>
                  <a:schemeClr val="bg1"/>
                </a:solidFill>
              </a:rPr>
              <a:t>35: bluntly stated Moses was God’s deliverer</a:t>
            </a:r>
          </a:p>
          <a:p>
            <a:r>
              <a:rPr lang="en-US" sz="5000" dirty="0">
                <a:solidFill>
                  <a:schemeClr val="bg1"/>
                </a:solidFill>
              </a:rPr>
              <a:t>36: sins and wonders: 10 plagues</a:t>
            </a:r>
          </a:p>
          <a:p>
            <a:r>
              <a:rPr lang="en-US" sz="5000" dirty="0">
                <a:solidFill>
                  <a:schemeClr val="bg1"/>
                </a:solidFill>
              </a:rPr>
              <a:t>37,38: congregation: not a church but assembly; spoken words: living words.</a:t>
            </a:r>
          </a:p>
        </p:txBody>
      </p:sp>
    </p:spTree>
    <p:extLst>
      <p:ext uri="{BB962C8B-B14F-4D97-AF65-F5344CB8AC3E}">
        <p14:creationId xmlns:p14="http://schemas.microsoft.com/office/powerpoint/2010/main" val="422680219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7064-C405-4669-B17F-DE9821AB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1. Sermon							       1-50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165BB-F099-4517-BC5D-F6888EC3E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1224"/>
            <a:ext cx="12191998" cy="6602759"/>
          </a:xfrm>
        </p:spPr>
        <p:txBody>
          <a:bodyPr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Moses was a ruler (35), deliverer (35), miracle-worker (36), prophet (37), had a congregation </a:t>
            </a:r>
            <a:r>
              <a:rPr lang="en-US" sz="5000" i="1" dirty="0">
                <a:solidFill>
                  <a:schemeClr val="bg1"/>
                </a:solidFill>
              </a:rPr>
              <a:t>or church</a:t>
            </a:r>
            <a:r>
              <a:rPr lang="en-US" sz="5000" dirty="0">
                <a:solidFill>
                  <a:schemeClr val="bg1"/>
                </a:solidFill>
              </a:rPr>
              <a:t> (38), relayed God’s message to the people (38).</a:t>
            </a:r>
          </a:p>
          <a:p>
            <a:r>
              <a:rPr lang="en-US" sz="5000" dirty="0">
                <a:solidFill>
                  <a:schemeClr val="bg1"/>
                </a:solidFill>
              </a:rPr>
              <a:t>39-41: didn’t press the parallel, reminded listeners about rejecting God. </a:t>
            </a:r>
          </a:p>
          <a:p>
            <a:r>
              <a:rPr lang="en-US" sz="5000" dirty="0">
                <a:solidFill>
                  <a:schemeClr val="bg1"/>
                </a:solidFill>
              </a:rPr>
              <a:t>Instead of living words, the Israelites accepted dead idols. </a:t>
            </a:r>
          </a:p>
        </p:txBody>
      </p:sp>
    </p:spTree>
    <p:extLst>
      <p:ext uri="{BB962C8B-B14F-4D97-AF65-F5344CB8AC3E}">
        <p14:creationId xmlns:p14="http://schemas.microsoft.com/office/powerpoint/2010/main" val="202061778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16757</TotalTime>
  <Words>1239</Words>
  <Application>Microsoft Office PowerPoint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Great Sermon by Stephen</vt:lpstr>
      <vt:lpstr>1. Sermon              1-50</vt:lpstr>
      <vt:lpstr>1. Sermon              1-50</vt:lpstr>
      <vt:lpstr>1. Sermon              1-50</vt:lpstr>
      <vt:lpstr>1. Sermon              1-50</vt:lpstr>
      <vt:lpstr>1. Sermon              1-50</vt:lpstr>
      <vt:lpstr>1. Sermon              1-50</vt:lpstr>
      <vt:lpstr>1. Sermon              1-50</vt:lpstr>
      <vt:lpstr>1. Sermon              1-50</vt:lpstr>
      <vt:lpstr>1. Sermon              1-50</vt:lpstr>
      <vt:lpstr>2. Rebellion          51-53</vt:lpstr>
      <vt:lpstr>2. Rebellion          51-53</vt:lpstr>
      <vt:lpstr>3. Stephen’s Death        54-60</vt:lpstr>
      <vt:lpstr>3. Stephen’s Death        54-60</vt:lpstr>
      <vt:lpstr>3. Stephen’s Death        54-60</vt:lpstr>
      <vt:lpstr>3. Stephen’s Death        54-60</vt:lpstr>
      <vt:lpstr>Lessons: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“Live at Five” Series: Overcoming the World</dc:title>
  <dc:creator>Justin D. Reed</dc:creator>
  <cp:lastModifiedBy>Justin D. Reed</cp:lastModifiedBy>
  <cp:revision>153</cp:revision>
  <dcterms:created xsi:type="dcterms:W3CDTF">2020-03-28T20:11:58Z</dcterms:created>
  <dcterms:modified xsi:type="dcterms:W3CDTF">2023-09-09T03:45:08Z</dcterms:modified>
</cp:coreProperties>
</file>