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0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E11F5-F24F-4748-A73F-5C5E55454B60}" v="3760" dt="2023-09-06T22:58:4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BCAE11F5-F24F-4748-A73F-5C5E55454B60}"/>
    <pc:docChg chg="custSel addSld delSld modSld">
      <pc:chgData name="Justin D. Reed" userId="c6a793dc6dee29d5" providerId="LiveId" clId="{BCAE11F5-F24F-4748-A73F-5C5E55454B60}" dt="2023-09-06T23:01:08.089" v="3874" actId="27636"/>
      <pc:docMkLst>
        <pc:docMk/>
      </pc:docMkLst>
      <pc:sldChg chg="modSp">
        <pc:chgData name="Justin D. Reed" userId="c6a793dc6dee29d5" providerId="LiveId" clId="{BCAE11F5-F24F-4748-A73F-5C5E55454B60}" dt="2023-09-06T22:30:59.012" v="14" actId="14826"/>
        <pc:sldMkLst>
          <pc:docMk/>
          <pc:sldMk cId="3061026221" sldId="256"/>
        </pc:sldMkLst>
        <pc:picChg chg="mod">
          <ac:chgData name="Justin D. Reed" userId="c6a793dc6dee29d5" providerId="LiveId" clId="{BCAE11F5-F24F-4748-A73F-5C5E55454B60}" dt="2023-09-06T22:30:59.012" v="14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BCAE11F5-F24F-4748-A73F-5C5E55454B60}" dt="2023-09-06T22:30:36.775" v="1" actId="20577"/>
        <pc:sldMkLst>
          <pc:docMk/>
          <pc:sldMk cId="3372097694" sldId="283"/>
        </pc:sldMkLst>
        <pc:spChg chg="mod">
          <ac:chgData name="Justin D. Reed" userId="c6a793dc6dee29d5" providerId="LiveId" clId="{BCAE11F5-F24F-4748-A73F-5C5E55454B60}" dt="2023-09-06T22:30:36.775" v="1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BCAE11F5-F24F-4748-A73F-5C5E55454B60}" dt="2023-09-06T22:32:41.028" v="178" actId="20577"/>
        <pc:sldMkLst>
          <pc:docMk/>
          <pc:sldMk cId="2232284009" sldId="284"/>
        </pc:sldMkLst>
        <pc:spChg chg="mod">
          <ac:chgData name="Justin D. Reed" userId="c6a793dc6dee29d5" providerId="LiveId" clId="{BCAE11F5-F24F-4748-A73F-5C5E55454B60}" dt="2023-09-06T22:31:08.997" v="28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32:41.028" v="178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BCAE11F5-F24F-4748-A73F-5C5E55454B60}" dt="2023-09-06T22:58:40.917" v="3858" actId="20577"/>
        <pc:sldMkLst>
          <pc:docMk/>
          <pc:sldMk cId="1272461983" sldId="308"/>
        </pc:sldMkLst>
        <pc:spChg chg="mod">
          <ac:chgData name="Justin D. Reed" userId="c6a793dc6dee29d5" providerId="LiveId" clId="{BCAE11F5-F24F-4748-A73F-5C5E55454B60}" dt="2023-09-06T22:58:40.917" v="3858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BCAE11F5-F24F-4748-A73F-5C5E55454B60}" dt="2023-09-06T22:36:35.554" v="545" actId="20577"/>
        <pc:sldMkLst>
          <pc:docMk/>
          <pc:sldMk cId="2228607580" sldId="309"/>
        </pc:sldMkLst>
        <pc:spChg chg="mod">
          <ac:chgData name="Justin D. Reed" userId="c6a793dc6dee29d5" providerId="LiveId" clId="{BCAE11F5-F24F-4748-A73F-5C5E55454B60}" dt="2023-09-06T22:33:51.914" v="206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36:35.554" v="545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CAE11F5-F24F-4748-A73F-5C5E55454B60}" dt="2023-09-06T22:39:02.570" v="902" actId="20577"/>
        <pc:sldMkLst>
          <pc:docMk/>
          <pc:sldMk cId="1360369370" sldId="310"/>
        </pc:sldMkLst>
        <pc:spChg chg="mod">
          <ac:chgData name="Justin D. Reed" userId="c6a793dc6dee29d5" providerId="LiveId" clId="{BCAE11F5-F24F-4748-A73F-5C5E55454B60}" dt="2023-09-06T22:39:02.570" v="902" actId="20577"/>
          <ac:spMkLst>
            <pc:docMk/>
            <pc:sldMk cId="1360369370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0.933" v="2" actId="47"/>
        <pc:sldMkLst>
          <pc:docMk/>
          <pc:sldMk cId="3523384766" sldId="310"/>
        </pc:sldMkLst>
      </pc:sldChg>
      <pc:sldChg chg="del">
        <pc:chgData name="Justin D. Reed" userId="c6a793dc6dee29d5" providerId="LiveId" clId="{BCAE11F5-F24F-4748-A73F-5C5E55454B60}" dt="2023-09-06T22:30:41.253" v="3" actId="47"/>
        <pc:sldMkLst>
          <pc:docMk/>
          <pc:sldMk cId="1066985614" sldId="311"/>
        </pc:sldMkLst>
      </pc:sldChg>
      <pc:sldChg chg="modSp add modAnim">
        <pc:chgData name="Justin D. Reed" userId="c6a793dc6dee29d5" providerId="LiveId" clId="{BCAE11F5-F24F-4748-A73F-5C5E55454B60}" dt="2023-09-06T22:40:58.587" v="1227" actId="33524"/>
        <pc:sldMkLst>
          <pc:docMk/>
          <pc:sldMk cId="3760445424" sldId="311"/>
        </pc:sldMkLst>
        <pc:spChg chg="mod">
          <ac:chgData name="Justin D. Reed" userId="c6a793dc6dee29d5" providerId="LiveId" clId="{BCAE11F5-F24F-4748-A73F-5C5E55454B60}" dt="2023-09-06T22:40:58.587" v="1227" actId="33524"/>
          <ac:spMkLst>
            <pc:docMk/>
            <pc:sldMk cId="3760445424" sldId="311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CAE11F5-F24F-4748-A73F-5C5E55454B60}" dt="2023-09-06T22:42:08.279" v="1457" actId="20577"/>
        <pc:sldMkLst>
          <pc:docMk/>
          <pc:sldMk cId="989000615" sldId="312"/>
        </pc:sldMkLst>
        <pc:spChg chg="mod">
          <ac:chgData name="Justin D. Reed" userId="c6a793dc6dee29d5" providerId="LiveId" clId="{BCAE11F5-F24F-4748-A73F-5C5E55454B60}" dt="2023-09-06T22:42:08.279" v="1457" actId="20577"/>
          <ac:spMkLst>
            <pc:docMk/>
            <pc:sldMk cId="989000615" sldId="312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1.542" v="4" actId="47"/>
        <pc:sldMkLst>
          <pc:docMk/>
          <pc:sldMk cId="4179189470" sldId="312"/>
        </pc:sldMkLst>
      </pc:sldChg>
      <pc:sldChg chg="del">
        <pc:chgData name="Justin D. Reed" userId="c6a793dc6dee29d5" providerId="LiveId" clId="{BCAE11F5-F24F-4748-A73F-5C5E55454B60}" dt="2023-09-06T22:30:41.803" v="5" actId="47"/>
        <pc:sldMkLst>
          <pc:docMk/>
          <pc:sldMk cId="949733953" sldId="313"/>
        </pc:sldMkLst>
      </pc:sldChg>
      <pc:sldChg chg="modSp add mod modAnim">
        <pc:chgData name="Justin D. Reed" userId="c6a793dc6dee29d5" providerId="LiveId" clId="{BCAE11F5-F24F-4748-A73F-5C5E55454B60}" dt="2023-09-06T23:00:26.054" v="3862" actId="27636"/>
        <pc:sldMkLst>
          <pc:docMk/>
          <pc:sldMk cId="4292823171" sldId="313"/>
        </pc:sldMkLst>
        <pc:spChg chg="mod">
          <ac:chgData name="Justin D. Reed" userId="c6a793dc6dee29d5" providerId="LiveId" clId="{BCAE11F5-F24F-4748-A73F-5C5E55454B60}" dt="2023-09-06T23:00:26.054" v="3862" actId="27636"/>
          <ac:spMkLst>
            <pc:docMk/>
            <pc:sldMk cId="4292823171" sldId="313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44:46.772" v="1757" actId="20577"/>
          <ac:spMkLst>
            <pc:docMk/>
            <pc:sldMk cId="4292823171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2.055" v="6" actId="47"/>
        <pc:sldMkLst>
          <pc:docMk/>
          <pc:sldMk cId="2201858582" sldId="314"/>
        </pc:sldMkLst>
      </pc:sldChg>
      <pc:sldChg chg="modSp add mod modAnim">
        <pc:chgData name="Justin D. Reed" userId="c6a793dc6dee29d5" providerId="LiveId" clId="{BCAE11F5-F24F-4748-A73F-5C5E55454B60}" dt="2023-09-06T23:00:41.883" v="3866" actId="27636"/>
        <pc:sldMkLst>
          <pc:docMk/>
          <pc:sldMk cId="3866653197" sldId="314"/>
        </pc:sldMkLst>
        <pc:spChg chg="mod">
          <ac:chgData name="Justin D. Reed" userId="c6a793dc6dee29d5" providerId="LiveId" clId="{BCAE11F5-F24F-4748-A73F-5C5E55454B60}" dt="2023-09-06T23:00:41.883" v="3866" actId="27636"/>
          <ac:spMkLst>
            <pc:docMk/>
            <pc:sldMk cId="3866653197" sldId="314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46:56.067" v="2124" actId="20577"/>
          <ac:spMkLst>
            <pc:docMk/>
            <pc:sldMk cId="3866653197" sldId="314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BCAE11F5-F24F-4748-A73F-5C5E55454B60}" dt="2023-09-06T23:00:51.112" v="3870" actId="27636"/>
        <pc:sldMkLst>
          <pc:docMk/>
          <pc:sldMk cId="606154407" sldId="315"/>
        </pc:sldMkLst>
        <pc:spChg chg="mod">
          <ac:chgData name="Justin D. Reed" userId="c6a793dc6dee29d5" providerId="LiveId" clId="{BCAE11F5-F24F-4748-A73F-5C5E55454B60}" dt="2023-09-06T23:00:51.112" v="3870" actId="27636"/>
          <ac:spMkLst>
            <pc:docMk/>
            <pc:sldMk cId="606154407" sldId="315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48:58.296" v="2473" actId="20577"/>
          <ac:spMkLst>
            <pc:docMk/>
            <pc:sldMk cId="606154407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2.422" v="7" actId="47"/>
        <pc:sldMkLst>
          <pc:docMk/>
          <pc:sldMk cId="1782821293" sldId="315"/>
        </pc:sldMkLst>
      </pc:sldChg>
      <pc:sldChg chg="modSp add mod modAnim">
        <pc:chgData name="Justin D. Reed" userId="c6a793dc6dee29d5" providerId="LiveId" clId="{BCAE11F5-F24F-4748-A73F-5C5E55454B60}" dt="2023-09-06T23:01:08.089" v="3874" actId="27636"/>
        <pc:sldMkLst>
          <pc:docMk/>
          <pc:sldMk cId="1349249635" sldId="316"/>
        </pc:sldMkLst>
        <pc:spChg chg="mod">
          <ac:chgData name="Justin D. Reed" userId="c6a793dc6dee29d5" providerId="LiveId" clId="{BCAE11F5-F24F-4748-A73F-5C5E55454B60}" dt="2023-09-06T23:01:08.089" v="3874" actId="27636"/>
          <ac:spMkLst>
            <pc:docMk/>
            <pc:sldMk cId="1349249635" sldId="316"/>
            <ac:spMk id="2" creationId="{3F137064-C405-4669-B17F-DE9821AB6EF6}"/>
          </ac:spMkLst>
        </pc:spChg>
        <pc:spChg chg="mod">
          <ac:chgData name="Justin D. Reed" userId="c6a793dc6dee29d5" providerId="LiveId" clId="{BCAE11F5-F24F-4748-A73F-5C5E55454B60}" dt="2023-09-06T22:53:24.222" v="2881" actId="20577"/>
          <ac:spMkLst>
            <pc:docMk/>
            <pc:sldMk cId="1349249635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2.751" v="8" actId="47"/>
        <pc:sldMkLst>
          <pc:docMk/>
          <pc:sldMk cId="2948511297" sldId="316"/>
        </pc:sldMkLst>
      </pc:sldChg>
      <pc:sldChg chg="modSp add mod modAnim">
        <pc:chgData name="Justin D. Reed" userId="c6a793dc6dee29d5" providerId="LiveId" clId="{BCAE11F5-F24F-4748-A73F-5C5E55454B60}" dt="2023-09-06T22:56:03.402" v="3278" actId="20577"/>
        <pc:sldMkLst>
          <pc:docMk/>
          <pc:sldMk cId="2464038104" sldId="317"/>
        </pc:sldMkLst>
        <pc:spChg chg="mod">
          <ac:chgData name="Justin D. Reed" userId="c6a793dc6dee29d5" providerId="LiveId" clId="{BCAE11F5-F24F-4748-A73F-5C5E55454B60}" dt="2023-09-06T22:56:03.402" v="3278" actId="20577"/>
          <ac:spMkLst>
            <pc:docMk/>
            <pc:sldMk cId="2464038104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BCAE11F5-F24F-4748-A73F-5C5E55454B60}" dt="2023-09-06T22:30:43.088" v="9" actId="47"/>
        <pc:sldMkLst>
          <pc:docMk/>
          <pc:sldMk cId="3164707930" sldId="317"/>
        </pc:sldMkLst>
      </pc:sldChg>
      <pc:sldChg chg="del">
        <pc:chgData name="Justin D. Reed" userId="c6a793dc6dee29d5" providerId="LiveId" clId="{BCAE11F5-F24F-4748-A73F-5C5E55454B60}" dt="2023-09-06T22:30:43.460" v="10" actId="47"/>
        <pc:sldMkLst>
          <pc:docMk/>
          <pc:sldMk cId="1155175591" sldId="318"/>
        </pc:sldMkLst>
      </pc:sldChg>
      <pc:sldChg chg="del">
        <pc:chgData name="Justin D. Reed" userId="c6a793dc6dee29d5" providerId="LiveId" clId="{BCAE11F5-F24F-4748-A73F-5C5E55454B60}" dt="2023-09-06T22:30:43.889" v="11" actId="47"/>
        <pc:sldMkLst>
          <pc:docMk/>
          <pc:sldMk cId="1344432082" sldId="319"/>
        </pc:sldMkLst>
      </pc:sldChg>
      <pc:sldChg chg="del">
        <pc:chgData name="Justin D. Reed" userId="c6a793dc6dee29d5" providerId="LiveId" clId="{BCAE11F5-F24F-4748-A73F-5C5E55454B60}" dt="2023-09-06T22:30:44.622" v="12" actId="47"/>
        <pc:sldMkLst>
          <pc:docMk/>
          <pc:sldMk cId="561243859" sldId="320"/>
        </pc:sldMkLst>
      </pc:sldChg>
      <pc:sldChg chg="del">
        <pc:chgData name="Justin D. Reed" userId="c6a793dc6dee29d5" providerId="LiveId" clId="{BCAE11F5-F24F-4748-A73F-5C5E55454B60}" dt="2023-09-06T22:30:45.172" v="13" actId="47"/>
        <pc:sldMkLst>
          <pc:docMk/>
          <pc:sldMk cId="836737703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Preaching							 12-26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18: can’t stay behind veil of ignorance! Reading the prophets would clear all up!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19: parallels 2:38 perfectly; wiped away, GK ancient writing could be scraped off tablets; be converted – return to God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for you: God did specifically for </a:t>
            </a:r>
            <a:r>
              <a:rPr lang="en-US" sz="5000" u="sng" dirty="0">
                <a:solidFill>
                  <a:schemeClr val="bg1"/>
                </a:solidFill>
              </a:rPr>
              <a:t>you!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21: restitution of all things: Jewish idiom, Messianic term; national hope to personal</a:t>
            </a:r>
          </a:p>
        </p:txBody>
      </p:sp>
    </p:spTree>
    <p:extLst>
      <p:ext uri="{BB962C8B-B14F-4D97-AF65-F5344CB8AC3E}">
        <p14:creationId xmlns:p14="http://schemas.microsoft.com/office/powerpoint/2010/main" val="1349249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Preaching							 13-26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22-23: calling attention back to Moses and following prophets; God never left His people without an inspired spokesman; take Jesus seriously or be condemned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summary of remaining prophets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hearers spiritual heirs of the prophets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Jews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chance; first hints at Gentiles; individual emphasis; invitation should follow</a:t>
            </a:r>
          </a:p>
        </p:txBody>
      </p:sp>
    </p:spTree>
    <p:extLst>
      <p:ext uri="{BB962C8B-B14F-4D97-AF65-F5344CB8AC3E}">
        <p14:creationId xmlns:p14="http://schemas.microsoft.com/office/powerpoint/2010/main" val="2464038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healing of the crippled man was immediate. There was no delay, and it did not hinge upon the faith of the sick. Lastly, the healing was irrefutable.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Peter placed great emphasis, rightly so, upon the Name/Authority of Jesus. Everything was are to do today is to be done under His authority, Mt. 28:18-20, to give glory and honor to His Name, Col. 3:17.</a:t>
            </a:r>
          </a:p>
          <a:p>
            <a:r>
              <a:rPr lang="en-US" sz="4000" dirty="0">
                <a:solidFill>
                  <a:schemeClr val="bg1"/>
                </a:solidFill>
              </a:rPr>
              <a:t>Today, if we desire to have our sins forgiven, we must repent and be converted. We cannot desire to be saved if we are not willing to change from our sins!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353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Crippled Cured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Unsure of time passage between Ch. 2 &amp; 3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This miracle has a negative impact on the Jewish leaders.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Persecution was foretold in John 15:20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Healing				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P&amp;J fishing partners (Lk. 5:10), followers, inner circle, prepared last Passover feast (Lk. 22:8), ran together to see empty tomb (Jn. 20:3-4), now going to Temple together.</a:t>
            </a:r>
          </a:p>
          <a:p>
            <a:r>
              <a:rPr lang="en-US" sz="5000" dirty="0">
                <a:solidFill>
                  <a:schemeClr val="bg1"/>
                </a:solidFill>
              </a:rPr>
              <a:t>Met daily in court of Gentiles, 5:12, 60,000ft</a:t>
            </a:r>
            <a:r>
              <a:rPr lang="en-US" sz="5000" baseline="30000" dirty="0">
                <a:solidFill>
                  <a:schemeClr val="bg1"/>
                </a:solidFill>
              </a:rPr>
              <a:t>2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9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hour = 3pm; large crowd together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Healing				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2: 40yo (4:22) lame man at Temple to survive, similar to man in Mk. 2:1-5, Beautiful Gate: 75ft tall, Corinthian bronze, plated in silver &amp; gold, face East, rising sun reflect off of.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eagerness of receiving alms</a:t>
            </a:r>
          </a:p>
          <a:p>
            <a:r>
              <a:rPr lang="en-US" sz="5000" dirty="0">
                <a:solidFill>
                  <a:schemeClr val="bg1"/>
                </a:solidFill>
              </a:rPr>
              <a:t>4: most did not see beggars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apostles not much time to “make living”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great emphasis on the Name!</a:t>
            </a:r>
          </a:p>
        </p:txBody>
      </p:sp>
    </p:spTree>
    <p:extLst>
      <p:ext uri="{BB962C8B-B14F-4D97-AF65-F5344CB8AC3E}">
        <p14:creationId xmlns:p14="http://schemas.microsoft.com/office/powerpoint/2010/main" val="1360369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Healing				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7: only place ankles mentioned in NT (Dr. Luke’s medical diagnosis); scrawny legs had blood flow again, immediate, all could see.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more than healing of flesh and bones, never had strength – no therapy needed! Praises God for newfound health!</a:t>
            </a:r>
          </a:p>
          <a:p>
            <a:r>
              <a:rPr lang="en-US" sz="5000" dirty="0">
                <a:solidFill>
                  <a:schemeClr val="bg1"/>
                </a:solidFill>
              </a:rPr>
              <a:t>9,10: imagine the reaction of the crowd!</a:t>
            </a:r>
          </a:p>
        </p:txBody>
      </p:sp>
    </p:spTree>
    <p:extLst>
      <p:ext uri="{BB962C8B-B14F-4D97-AF65-F5344CB8AC3E}">
        <p14:creationId xmlns:p14="http://schemas.microsoft.com/office/powerpoint/2010/main" val="3760445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Healing								  1-11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11: clinging, not wanting them to leave him. Portico of Solomon: trad. held part of original Temple. Peter has the audience’s full attention, and they were ready for a sermon.</a:t>
            </a:r>
          </a:p>
        </p:txBody>
      </p:sp>
    </p:spTree>
    <p:extLst>
      <p:ext uri="{BB962C8B-B14F-4D97-AF65-F5344CB8AC3E}">
        <p14:creationId xmlns:p14="http://schemas.microsoft.com/office/powerpoint/2010/main" val="989000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Preaching							 12-26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Emphasis on the name;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sermon goes unfinished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they had seen Jesus heal the sick in Jerusalem before, apostles had argued who would be greatest, Mk. 9:34, now they deflect the authority – a contrast to so many “healers” of today!</a:t>
            </a:r>
          </a:p>
        </p:txBody>
      </p:sp>
    </p:spTree>
    <p:extLst>
      <p:ext uri="{BB962C8B-B14F-4D97-AF65-F5344CB8AC3E}">
        <p14:creationId xmlns:p14="http://schemas.microsoft.com/office/powerpoint/2010/main" val="4292823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Preaching							 12-26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13: uses way God introduced Himself at Bush, Ex. 3:6, 15; suffering servant, Is. 53; what did God do? Glorified Him as opposed to what the leaders of the day did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14: holy: set apart; righteous: one against whom no charge can be brought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contrast w/ Barabbas, he took a life while Jesus gave life. The Jews murdered Jesus.</a:t>
            </a:r>
          </a:p>
        </p:txBody>
      </p:sp>
    </p:spTree>
    <p:extLst>
      <p:ext uri="{BB962C8B-B14F-4D97-AF65-F5344CB8AC3E}">
        <p14:creationId xmlns:p14="http://schemas.microsoft.com/office/powerpoint/2010/main" val="3866653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Preaching							 12-26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16: everything building to Name of Jesus; awkward working in GK/Eng, orig. qt.; healing came through faith in Jesus &amp; His Name; logic: none could deny man healed; healed through Name of Jesus; therefore, Jesus must be the Messiah!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not to be overwhelmed by their guilt, being kind, leaders also acted in ignorance</a:t>
            </a:r>
          </a:p>
        </p:txBody>
      </p:sp>
    </p:spTree>
    <p:extLst>
      <p:ext uri="{BB962C8B-B14F-4D97-AF65-F5344CB8AC3E}">
        <p14:creationId xmlns:p14="http://schemas.microsoft.com/office/powerpoint/2010/main" val="606154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16635</TotalTime>
  <Words>866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Crippled Cured</vt:lpstr>
      <vt:lpstr>1. Healing          1-11</vt:lpstr>
      <vt:lpstr>1. Healing          1-11</vt:lpstr>
      <vt:lpstr>1. Healing          1-11</vt:lpstr>
      <vt:lpstr>1. Healing          1-11</vt:lpstr>
      <vt:lpstr>2. Preaching        12-26</vt:lpstr>
      <vt:lpstr>2. Preaching        12-26</vt:lpstr>
      <vt:lpstr>2. Preaching        12-26</vt:lpstr>
      <vt:lpstr>2. Preaching        12-26</vt:lpstr>
      <vt:lpstr>2. Preaching        13-26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149</cp:revision>
  <dcterms:created xsi:type="dcterms:W3CDTF">2020-03-28T20:11:58Z</dcterms:created>
  <dcterms:modified xsi:type="dcterms:W3CDTF">2023-09-06T23:01:16Z</dcterms:modified>
</cp:coreProperties>
</file>