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296" r:id="rId14"/>
    <p:sldId id="298" r:id="rId15"/>
    <p:sldId id="299" r:id="rId16"/>
    <p:sldId id="28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12/31/2020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Zealous Toward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God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[Part 3 of 3]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Acts 28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Awaiting Trial – 17-31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23: another day for hearing; lodging different that v. 30</a:t>
            </a:r>
          </a:p>
          <a:p>
            <a:r>
              <a:rPr lang="en-US" sz="5000" dirty="0">
                <a:solidFill>
                  <a:schemeClr val="bg1"/>
                </a:solidFill>
              </a:rPr>
              <a:t>24: typical – some believed, some didn’t </a:t>
            </a:r>
          </a:p>
          <a:p>
            <a:r>
              <a:rPr lang="en-US" sz="5000" dirty="0">
                <a:solidFill>
                  <a:schemeClr val="bg1"/>
                </a:solidFill>
              </a:rPr>
              <a:t>25: argument arose; credit to insp. of Isa.; distanced himself from them – “your fathers”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26,27: Isa. 6:9-10 – danger of trifling with God’s Word; Jesus applied: Mt. 13:14,15;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Mk. 4:12; Lk. 8:10 [soils]; John: 12:40</a:t>
            </a:r>
          </a:p>
        </p:txBody>
      </p:sp>
    </p:spTree>
    <p:extLst>
      <p:ext uri="{BB962C8B-B14F-4D97-AF65-F5344CB8AC3E}">
        <p14:creationId xmlns:p14="http://schemas.microsoft.com/office/powerpoint/2010/main" val="185944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Awaiting Trial – 17-31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28: Gentiles more receptive than them</a:t>
            </a:r>
          </a:p>
          <a:p>
            <a:r>
              <a:rPr lang="en-US" sz="5000" dirty="0">
                <a:solidFill>
                  <a:schemeClr val="bg1"/>
                </a:solidFill>
              </a:rPr>
              <a:t>29: Gentiles made them depart; Jews could not force P out or stone him [13:50; 14:5,19]</a:t>
            </a:r>
          </a:p>
          <a:p>
            <a:r>
              <a:rPr lang="en-US" sz="5000" dirty="0">
                <a:solidFill>
                  <a:schemeClr val="bg1"/>
                </a:solidFill>
              </a:rPr>
              <a:t>30: why so much time pass? No clue; financial aid come from Philippi, Phil. 2:25, 4:10-18</a:t>
            </a:r>
          </a:p>
          <a:p>
            <a:r>
              <a:rPr lang="en-US" sz="5000" dirty="0">
                <a:solidFill>
                  <a:schemeClr val="bg1"/>
                </a:solidFill>
              </a:rPr>
              <a:t>31: openness – preaching candidly, clearly, and confidently</a:t>
            </a:r>
          </a:p>
        </p:txBody>
      </p:sp>
    </p:spTree>
    <p:extLst>
      <p:ext uri="{BB962C8B-B14F-4D97-AF65-F5344CB8AC3E}">
        <p14:creationId xmlns:p14="http://schemas.microsoft.com/office/powerpoint/2010/main" val="1398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Awaiting Trial – 17-31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Eph: Christ &amp; His Church</a:t>
            </a:r>
          </a:p>
          <a:p>
            <a:r>
              <a:rPr lang="en-US" sz="4000" dirty="0">
                <a:solidFill>
                  <a:schemeClr val="bg1"/>
                </a:solidFill>
              </a:rPr>
              <a:t>Phil: Paul’s love letter to the church at Philippi</a:t>
            </a:r>
          </a:p>
          <a:p>
            <a:r>
              <a:rPr lang="en-US" sz="4000" dirty="0">
                <a:solidFill>
                  <a:schemeClr val="bg1"/>
                </a:solidFill>
              </a:rPr>
              <a:t>Col: combat heresy by exalting Jesus</a:t>
            </a:r>
          </a:p>
          <a:p>
            <a:r>
              <a:rPr lang="en-US" sz="4000" dirty="0">
                <a:solidFill>
                  <a:schemeClr val="bg1"/>
                </a:solidFill>
              </a:rPr>
              <a:t>Philemon: personal letter to a friend</a:t>
            </a:r>
          </a:p>
          <a:p>
            <a:r>
              <a:rPr lang="en-US" sz="4000" dirty="0">
                <a:solidFill>
                  <a:schemeClr val="bg1"/>
                </a:solidFill>
              </a:rPr>
              <a:t>P refers to his imprisonment in each of these</a:t>
            </a:r>
          </a:p>
          <a:p>
            <a:r>
              <a:rPr lang="en-US" sz="4000" dirty="0">
                <a:solidFill>
                  <a:schemeClr val="bg1"/>
                </a:solidFill>
              </a:rPr>
              <a:t>Old friends there: Luke, Timothy, John Mark, Aristarchus, Epaphroditus, Tychicus, Justus, Epaphras, Demas</a:t>
            </a:r>
          </a:p>
          <a:p>
            <a:r>
              <a:rPr lang="en-US" sz="4000" dirty="0">
                <a:solidFill>
                  <a:schemeClr val="bg1"/>
                </a:solidFill>
              </a:rPr>
              <a:t>Abrupt ending – what happened before Caesar? Sequel? </a:t>
            </a:r>
            <a:r>
              <a:rPr lang="en-US" dirty="0">
                <a:solidFill>
                  <a:schemeClr val="bg1"/>
                </a:solidFill>
              </a:rPr>
              <a:t>Purpose: </a:t>
            </a:r>
            <a:r>
              <a:rPr lang="en-US" sz="4000" dirty="0">
                <a:solidFill>
                  <a:schemeClr val="bg1"/>
                </a:solidFill>
              </a:rPr>
              <a:t>tell how the Gospel reached &amp; prospered in Rome</a:t>
            </a:r>
          </a:p>
        </p:txBody>
      </p:sp>
    </p:spTree>
    <p:extLst>
      <p:ext uri="{BB962C8B-B14F-4D97-AF65-F5344CB8AC3E}">
        <p14:creationId xmlns:p14="http://schemas.microsoft.com/office/powerpoint/2010/main" val="69497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21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If we are faithful to God’s commands, He </a:t>
            </a:r>
            <a:r>
              <a:rPr lang="en-US" sz="4000" b="1" i="1" u="sng" dirty="0">
                <a:solidFill>
                  <a:schemeClr val="bg1"/>
                </a:solidFill>
              </a:rPr>
              <a:t>will be</a:t>
            </a:r>
            <a:r>
              <a:rPr lang="en-US" sz="4000" dirty="0">
                <a:solidFill>
                  <a:schemeClr val="bg1"/>
                </a:solidFill>
              </a:rPr>
              <a:t> faithful to us. He has demonstrated this in the Old and New Testament.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We should never be afraid to speak about the truth of the Gospel – even if our audience will not like to hear it! Everyone needs to hear the Gospel!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We need to make the most of every situation that we find ourselves in – Paul wrote some of his best writings in prison.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thejustinreedshow.com/bibleresources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or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Google: Justin Reed Bible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VBS Notes 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Matthew 22 with Bill Boyd &amp; Justin Reed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 Thursday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 err="1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</a:t>
            </a:r>
            <a:r>
              <a:rPr lang="en-US" sz="5400" cap="small" dirty="0">
                <a:solidFill>
                  <a:schemeClr val="bg1"/>
                </a:solidFill>
              </a:rPr>
              <a:t>11am </a:t>
            </a:r>
            <a:r>
              <a:rPr lang="en-US" sz="5400" cap="small" dirty="0" err="1">
                <a:solidFill>
                  <a:schemeClr val="bg1"/>
                </a:solidFill>
              </a:rPr>
              <a:t>cst</a:t>
            </a:r>
            <a:r>
              <a:rPr lang="en-US" sz="5400" cap="small" dirty="0">
                <a:solidFill>
                  <a:schemeClr val="bg1"/>
                </a:solidFill>
              </a:rPr>
              <a:t> </a:t>
            </a:r>
            <a:r>
              <a:rPr lang="en-US" sz="5400" dirty="0">
                <a:solidFill>
                  <a:schemeClr val="bg1"/>
                </a:solidFill>
              </a:rPr>
              <a:t>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Live at Five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Sunday </a:t>
            </a:r>
            <a:r>
              <a:rPr lang="en-US" sz="5400" cap="small" dirty="0">
                <a:solidFill>
                  <a:schemeClr val="bg1"/>
                </a:solidFill>
              </a:rPr>
              <a:t>5pm </a:t>
            </a:r>
            <a:r>
              <a:rPr lang="en-US" sz="5400" cap="small" dirty="0" err="1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5254488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Zealous Towards God – 3 of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27 ends with Paul being shipwrecked on the island of Malta – a few weeks journey that took a few months.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28 ends the book looking at the final leg of Paul’s journey to Rome.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26-28 are grouped together in our study of the “ABCs of Acts” – Zealous Towards God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Adventures on an Island – 1-10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 not where he wants to be – Malta</a:t>
            </a:r>
          </a:p>
          <a:p>
            <a:r>
              <a:rPr lang="en-US" sz="5000" dirty="0">
                <a:solidFill>
                  <a:schemeClr val="bg1"/>
                </a:solidFill>
              </a:rPr>
              <a:t>1: Melita </a:t>
            </a:r>
            <a:r>
              <a:rPr lang="en-US" sz="5000" cap="small" dirty="0">
                <a:solidFill>
                  <a:schemeClr val="bg1"/>
                </a:solidFill>
              </a:rPr>
              <a:t>[</a:t>
            </a:r>
            <a:r>
              <a:rPr lang="en-US" sz="5000" cap="small" dirty="0" err="1">
                <a:solidFill>
                  <a:schemeClr val="bg1"/>
                </a:solidFill>
              </a:rPr>
              <a:t>kjv</a:t>
            </a:r>
            <a:r>
              <a:rPr lang="en-US" sz="5000" cap="small" dirty="0">
                <a:solidFill>
                  <a:schemeClr val="bg1"/>
                </a:solidFill>
              </a:rPr>
              <a:t>] </a:t>
            </a:r>
            <a:r>
              <a:rPr lang="en-US" sz="5000" dirty="0">
                <a:solidFill>
                  <a:schemeClr val="bg1"/>
                </a:solidFill>
              </a:rPr>
              <a:t>= Malta </a:t>
            </a:r>
            <a:r>
              <a:rPr lang="en-US" sz="5000" cap="small" dirty="0">
                <a:solidFill>
                  <a:schemeClr val="bg1"/>
                </a:solidFill>
              </a:rPr>
              <a:t>[</a:t>
            </a:r>
            <a:r>
              <a:rPr lang="en-US" sz="5000" cap="small" dirty="0" err="1">
                <a:solidFill>
                  <a:schemeClr val="bg1"/>
                </a:solidFill>
              </a:rPr>
              <a:t>nasb</a:t>
            </a:r>
            <a:r>
              <a:rPr lang="en-US" sz="5000" dirty="0">
                <a:solidFill>
                  <a:schemeClr val="bg1"/>
                </a:solidFill>
              </a:rPr>
              <a:t>]; 18</a:t>
            </a:r>
            <a:r>
              <a:rPr lang="en-US" sz="5000" cap="small" dirty="0">
                <a:solidFill>
                  <a:schemeClr val="bg1"/>
                </a:solidFill>
              </a:rPr>
              <a:t>mi</a:t>
            </a:r>
            <a:r>
              <a:rPr lang="en-US" sz="5000" dirty="0">
                <a:solidFill>
                  <a:schemeClr val="bg1"/>
                </a:solidFill>
              </a:rPr>
              <a:t> long, 8</a:t>
            </a:r>
            <a:r>
              <a:rPr lang="en-US" sz="5000" cap="small" dirty="0">
                <a:solidFill>
                  <a:schemeClr val="bg1"/>
                </a:solidFill>
              </a:rPr>
              <a:t>mi</a:t>
            </a:r>
            <a:r>
              <a:rPr lang="en-US" sz="5000" dirty="0">
                <a:solidFill>
                  <a:schemeClr val="bg1"/>
                </a:solidFill>
              </a:rPr>
              <a:t> wide; 58</a:t>
            </a:r>
            <a:r>
              <a:rPr lang="en-US" sz="5000" cap="small" dirty="0">
                <a:solidFill>
                  <a:schemeClr val="bg1"/>
                </a:solidFill>
              </a:rPr>
              <a:t>mi</a:t>
            </a:r>
            <a:r>
              <a:rPr lang="en-US" sz="5000" dirty="0">
                <a:solidFill>
                  <a:schemeClr val="bg1"/>
                </a:solidFill>
              </a:rPr>
              <a:t> of Sicily; ‘refuge’ in Canaanite lang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2: extraordinary – not in the ordinary; kindness – Greek – philanthropy. ~50°F chilly</a:t>
            </a:r>
          </a:p>
          <a:p>
            <a:r>
              <a:rPr lang="en-US" sz="5000" dirty="0">
                <a:solidFill>
                  <a:schemeClr val="bg1"/>
                </a:solidFill>
              </a:rPr>
              <a:t>3: vipers only cling if they bite – skeptics; none there today, 3000 people/</a:t>
            </a:r>
            <a:r>
              <a:rPr lang="en-US" sz="5000" cap="small" dirty="0">
                <a:solidFill>
                  <a:schemeClr val="bg1"/>
                </a:solidFill>
              </a:rPr>
              <a:t>mi</a:t>
            </a:r>
            <a:r>
              <a:rPr lang="en-US" sz="5000" baseline="30000" dirty="0">
                <a:solidFill>
                  <a:schemeClr val="bg1"/>
                </a:solidFill>
              </a:rPr>
              <a:t>2</a:t>
            </a:r>
          </a:p>
          <a:p>
            <a:r>
              <a:rPr lang="en-US" sz="5000" dirty="0">
                <a:solidFill>
                  <a:schemeClr val="bg1"/>
                </a:solidFill>
              </a:rPr>
              <a:t>4: islanders somehow heard of P’s past</a:t>
            </a:r>
          </a:p>
          <a:p>
            <a:pPr marL="0" indent="0">
              <a:buNone/>
            </a:pP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Adventures on an Island – 1-10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5: see Luke 10:19; Mark 16:17-18</a:t>
            </a:r>
          </a:p>
          <a:p>
            <a:r>
              <a:rPr lang="en-US" sz="5000" dirty="0">
                <a:solidFill>
                  <a:schemeClr val="bg1"/>
                </a:solidFill>
              </a:rPr>
              <a:t>6: swell up – Dr. Luke giving medical terms. Die instantly as swells; McGarvey: “Lystra reversed;” Satan’s last effort to stop P &gt; Rome</a:t>
            </a:r>
          </a:p>
          <a:p>
            <a:r>
              <a:rPr lang="en-US" sz="5000" dirty="0">
                <a:solidFill>
                  <a:schemeClr val="bg1"/>
                </a:solidFill>
              </a:rPr>
              <a:t>7: Providence of God puts him at Roman appointed governor of Malta, Publius</a:t>
            </a:r>
          </a:p>
          <a:p>
            <a:r>
              <a:rPr lang="en-US" sz="5000" dirty="0">
                <a:solidFill>
                  <a:schemeClr val="bg1"/>
                </a:solidFill>
              </a:rPr>
              <a:t>8: Dr. Luke – Malta fever, 2/3 yrs., 1887 disc.: caused by microorganisms in goats milk</a:t>
            </a:r>
          </a:p>
        </p:txBody>
      </p:sp>
    </p:spTree>
    <p:extLst>
      <p:ext uri="{BB962C8B-B14F-4D97-AF65-F5344CB8AC3E}">
        <p14:creationId xmlns:p14="http://schemas.microsoft.com/office/powerpoint/2010/main" val="61072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Adventures on an Island – 1-10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9: word of healing spread fast; cured – Greek – to treat medically; Luke – medicinally;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Paul </a:t>
            </a:r>
            <a:r>
              <a:rPr lang="en-US" sz="5000">
                <a:solidFill>
                  <a:schemeClr val="bg1"/>
                </a:solidFill>
              </a:rPr>
              <a:t>– miraculously </a:t>
            </a:r>
            <a:r>
              <a:rPr lang="en-US" sz="5000" dirty="0">
                <a:solidFill>
                  <a:schemeClr val="bg1"/>
                </a:solidFill>
              </a:rPr>
              <a:t>[?]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10: many honors</a:t>
            </a:r>
          </a:p>
        </p:txBody>
      </p:sp>
    </p:spTree>
    <p:extLst>
      <p:ext uri="{BB962C8B-B14F-4D97-AF65-F5344CB8AC3E}">
        <p14:creationId xmlns:p14="http://schemas.microsoft.com/office/powerpoint/2010/main" val="422969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Arrival at Rome – 11-16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Finally in Rome – fulfillment of God’s promise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11: 3 mo. – perhaps Nov., Dec., &amp; Jan.; Port Valletta – Twin Brothers: Castor &amp; Pollux, sons of Zeus – Gemini constellation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12: </a:t>
            </a:r>
            <a:r>
              <a:rPr lang="en-US" sz="5000" cap="small" dirty="0">
                <a:solidFill>
                  <a:schemeClr val="bg1"/>
                </a:solidFill>
              </a:rPr>
              <a:t>60mi</a:t>
            </a:r>
            <a:r>
              <a:rPr lang="en-US" sz="5000" dirty="0">
                <a:solidFill>
                  <a:schemeClr val="bg1"/>
                </a:solidFill>
              </a:rPr>
              <a:t> to Syracuse, capital of Sicily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13: </a:t>
            </a:r>
            <a:r>
              <a:rPr lang="en-US" sz="5000" dirty="0" err="1">
                <a:solidFill>
                  <a:schemeClr val="bg1"/>
                </a:solidFill>
              </a:rPr>
              <a:t>Rhegium</a:t>
            </a:r>
            <a:r>
              <a:rPr lang="en-US" sz="5000" dirty="0">
                <a:solidFill>
                  <a:schemeClr val="bg1"/>
                </a:solidFill>
              </a:rPr>
              <a:t> – toe of Italian boot; </a:t>
            </a:r>
            <a:r>
              <a:rPr lang="en-US" sz="5000" dirty="0" err="1">
                <a:solidFill>
                  <a:schemeClr val="bg1"/>
                </a:solidFill>
              </a:rPr>
              <a:t>Puteoli</a:t>
            </a:r>
            <a:r>
              <a:rPr lang="en-US" sz="5000" dirty="0">
                <a:solidFill>
                  <a:schemeClr val="bg1"/>
                </a:solidFill>
              </a:rPr>
              <a:t> – principal port between Bay of Naples and Rome; walk </a:t>
            </a:r>
            <a:r>
              <a:rPr lang="en-US" sz="5000" cap="small" dirty="0">
                <a:solidFill>
                  <a:schemeClr val="bg1"/>
                </a:solidFill>
              </a:rPr>
              <a:t>75mi</a:t>
            </a:r>
            <a:r>
              <a:rPr lang="en-US" sz="5000" dirty="0">
                <a:solidFill>
                  <a:schemeClr val="bg1"/>
                </a:solidFill>
              </a:rPr>
              <a:t> to Rome</a:t>
            </a:r>
          </a:p>
        </p:txBody>
      </p:sp>
    </p:spTree>
    <p:extLst>
      <p:ext uri="{BB962C8B-B14F-4D97-AF65-F5344CB8AC3E}">
        <p14:creationId xmlns:p14="http://schemas.microsoft.com/office/powerpoint/2010/main" val="8196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Arrival at Rome – 11-16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14: stay to worship; Non Appian Way – most famous Roman Road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15: Rom. 16 – P mentions 26 friends in Rome; </a:t>
            </a:r>
            <a:r>
              <a:rPr lang="en-US" sz="5000" dirty="0" err="1">
                <a:solidFill>
                  <a:schemeClr val="bg1"/>
                </a:solidFill>
              </a:rPr>
              <a:t>Appii</a:t>
            </a:r>
            <a:r>
              <a:rPr lang="en-US" sz="5000" dirty="0">
                <a:solidFill>
                  <a:schemeClr val="bg1"/>
                </a:solidFill>
              </a:rPr>
              <a:t> forum/Market of Appius - 43</a:t>
            </a:r>
            <a:r>
              <a:rPr lang="en-US" sz="5000" cap="small" dirty="0">
                <a:solidFill>
                  <a:schemeClr val="bg1"/>
                </a:solidFill>
              </a:rPr>
              <a:t>mi </a:t>
            </a:r>
            <a:r>
              <a:rPr lang="en-US" sz="5000" dirty="0">
                <a:solidFill>
                  <a:schemeClr val="bg1"/>
                </a:solidFill>
              </a:rPr>
              <a:t>from Rome; Three Taverns/Inns – 33</a:t>
            </a:r>
            <a:r>
              <a:rPr lang="en-US" sz="5000" cap="small" dirty="0">
                <a:solidFill>
                  <a:schemeClr val="bg1"/>
                </a:solidFill>
              </a:rPr>
              <a:t>mi</a:t>
            </a:r>
            <a:r>
              <a:rPr lang="en-US" sz="5000" dirty="0">
                <a:solidFill>
                  <a:schemeClr val="bg1"/>
                </a:solidFill>
              </a:rPr>
              <a:t> from Rome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16: last of “we” passages in Acts; P lived under house arrest.</a:t>
            </a:r>
          </a:p>
          <a:p>
            <a:r>
              <a:rPr lang="en-US" sz="5000" dirty="0">
                <a:solidFill>
                  <a:schemeClr val="bg1"/>
                </a:solidFill>
              </a:rPr>
              <a:t>Today: walk Non Appian Way, same gate</a:t>
            </a:r>
          </a:p>
        </p:txBody>
      </p:sp>
    </p:spTree>
    <p:extLst>
      <p:ext uri="{BB962C8B-B14F-4D97-AF65-F5344CB8AC3E}">
        <p14:creationId xmlns:p14="http://schemas.microsoft.com/office/powerpoint/2010/main" val="2185179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Awaiting Trial – 17-31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17: called Jewish leaders – synagogue first [17:1-3]; denied all rumors about him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18: everyone found P innocent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19: distinction between his audience and accusers – the Jews (back in Judea)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20: prob. showed his chain as he spoke</a:t>
            </a:r>
          </a:p>
        </p:txBody>
      </p:sp>
    </p:spTree>
    <p:extLst>
      <p:ext uri="{BB962C8B-B14F-4D97-AF65-F5344CB8AC3E}">
        <p14:creationId xmlns:p14="http://schemas.microsoft.com/office/powerpoint/2010/main" val="244137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Awaiting Trial – 17-31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17-20: 3 points: 1] committed no crimes against the Jews; 2] Romans had nothing against him; 3] had no charges to press against the Jews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21: surprising Jerusalem Jews didn’t send word to Rome – sufficient time to do so</a:t>
            </a:r>
          </a:p>
          <a:p>
            <a:r>
              <a:rPr lang="en-US" sz="5000" dirty="0">
                <a:solidFill>
                  <a:schemeClr val="bg1"/>
                </a:solidFill>
              </a:rPr>
              <a:t>22: heard nothing about P but had heard negative reports of what he espoused</a:t>
            </a:r>
          </a:p>
        </p:txBody>
      </p:sp>
    </p:spTree>
    <p:extLst>
      <p:ext uri="{BB962C8B-B14F-4D97-AF65-F5344CB8AC3E}">
        <p14:creationId xmlns:p14="http://schemas.microsoft.com/office/powerpoint/2010/main" val="363376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17137</TotalTime>
  <Words>1008</Words>
  <Application>Microsoft Office PowerPoint</Application>
  <PresentationFormat>Widescreen</PresentationFormat>
  <Paragraphs>73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Zealous Toward  God [Part 3 of 3]</vt:lpstr>
      <vt:lpstr>Zealous Towards God – 3 of 3</vt:lpstr>
      <vt:lpstr>1. Adventures on an Island – 1-10</vt:lpstr>
      <vt:lpstr>1. Adventures on an Island – 1-10</vt:lpstr>
      <vt:lpstr>1. Adventures on an Island – 1-10</vt:lpstr>
      <vt:lpstr>2. Arrival at Rome – 11-16</vt:lpstr>
      <vt:lpstr>2. Arrival at Rome – 11-16</vt:lpstr>
      <vt:lpstr>3. Awaiting Trial – 17-31</vt:lpstr>
      <vt:lpstr>3. Awaiting Trial – 17-31</vt:lpstr>
      <vt:lpstr>3. Awaiting Trial – 17-31</vt:lpstr>
      <vt:lpstr>3. Awaiting Trial – 17-31</vt:lpstr>
      <vt:lpstr>3. Awaiting Trial – 17-31</vt:lpstr>
      <vt:lpstr>Lessons</vt:lpstr>
      <vt:lpstr>For a copy of these notes:  thejustinreedshow.com/bibleresources or  Google: Justin Reed Bible  VBS Notes &gt; Notes &amp; PowerPoint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223</cp:revision>
  <dcterms:created xsi:type="dcterms:W3CDTF">2020-03-28T20:11:58Z</dcterms:created>
  <dcterms:modified xsi:type="dcterms:W3CDTF">2021-01-01T02:21:21Z</dcterms:modified>
</cp:coreProperties>
</file>