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303" r:id="rId9"/>
    <p:sldId id="304" r:id="rId10"/>
    <p:sldId id="306" r:id="rId11"/>
    <p:sldId id="296" r:id="rId12"/>
    <p:sldId id="298" r:id="rId13"/>
    <p:sldId id="288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Zealous Toward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God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[Part 1 of 3]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Acts 26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6. Next Stop: Rome 30-32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30: Agrippa thought he had said too much – abruptly stood up; interview over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31: unanimous verdict – a victory for Paul, but not the victory he desired.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Festus still has no charge to put in his official letter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32: almost unbelievable: a Herod commending a follower of Jesus. What might’ve been?</a:t>
            </a:r>
          </a:p>
        </p:txBody>
      </p:sp>
    </p:spTree>
    <p:extLst>
      <p:ext uri="{BB962C8B-B14F-4D97-AF65-F5344CB8AC3E}">
        <p14:creationId xmlns:p14="http://schemas.microsoft.com/office/powerpoint/2010/main" val="10053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21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“But sanctify the Lord God in your hearts: and </a:t>
            </a:r>
            <a:r>
              <a:rPr lang="en-US" sz="4000" b="1" dirty="0">
                <a:solidFill>
                  <a:schemeClr val="bg1"/>
                </a:solidFill>
              </a:rPr>
              <a:t>be ready always to give an answer </a:t>
            </a:r>
            <a:r>
              <a:rPr lang="en-US" sz="4000" dirty="0">
                <a:solidFill>
                  <a:schemeClr val="bg1"/>
                </a:solidFill>
              </a:rPr>
              <a:t>to every man that </a:t>
            </a:r>
            <a:r>
              <a:rPr lang="en-US" sz="4000" dirty="0" err="1">
                <a:solidFill>
                  <a:schemeClr val="bg1"/>
                </a:solidFill>
              </a:rPr>
              <a:t>asketh</a:t>
            </a:r>
            <a:r>
              <a:rPr lang="en-US" sz="4000" dirty="0">
                <a:solidFill>
                  <a:schemeClr val="bg1"/>
                </a:solidFill>
              </a:rPr>
              <a:t> you a reason of the hope that is in you with meekness and fear:” 1 Peter 3:15 [emp. mine]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“If God be for us, who can be against us?”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Romans 8:31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“Almost Persuaded” is to be completely lost!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VBS 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u="sng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Live at Five – Sunday 5pm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Only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Zealous Towards God – 1 of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25 ends with Paul being brought before Agrippa and Bernice by Festus. Agrippa desires to hear Paul tell his story.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</a:t>
            </a:r>
            <a:r>
              <a:rPr lang="en-US" sz="5000" baseline="30000" dirty="0">
                <a:solidFill>
                  <a:schemeClr val="bg1"/>
                </a:solidFill>
              </a:rPr>
              <a:t>nd</a:t>
            </a:r>
            <a:r>
              <a:rPr lang="en-US" sz="5000" dirty="0">
                <a:solidFill>
                  <a:schemeClr val="bg1"/>
                </a:solidFill>
              </a:rPr>
              <a:t> time in Acts Paul tells it. Happened in 9, told in his defense in 22, retold to prick Agrippa’s heart here in 26.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26-28 are grouped together in our study of the “ABCs of Acts” – Zealous Towards God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Paul’s Opening Remarks - 26:1-8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most magnificent audience P had stood before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2,3: personal plea to Agrippa. Fortunate he understood situation &amp; P [desired to convert]</a:t>
            </a:r>
          </a:p>
          <a:p>
            <a:r>
              <a:rPr lang="en-US" sz="5000" dirty="0">
                <a:solidFill>
                  <a:schemeClr val="bg1"/>
                </a:solidFill>
              </a:rPr>
              <a:t>4: Nation: Tarsus but also Jewish comm. 9:1</a:t>
            </a:r>
          </a:p>
          <a:p>
            <a:r>
              <a:rPr lang="en-US" sz="5000" dirty="0">
                <a:solidFill>
                  <a:schemeClr val="bg1"/>
                </a:solidFill>
              </a:rPr>
              <a:t>5: if all Jews [4] told truth instead of condemning P, they would let him go</a:t>
            </a:r>
          </a:p>
          <a:p>
            <a:pPr marL="0" indent="0">
              <a:buNone/>
            </a:pP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Paul’s Opening Remarks - 26:1-8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6,7: doesn’t address charges but insists he wouldn’t mistreat Jews, disparage the Law, or defile the temple. </a:t>
            </a:r>
            <a:r>
              <a:rPr lang="en-US" sz="5000" i="1" dirty="0">
                <a:solidFill>
                  <a:schemeClr val="bg1"/>
                </a:solidFill>
              </a:rPr>
              <a:t>Accused by Jews of all people!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8: you – plural – you people, y’all – addressing whole crowd momentarily </a:t>
            </a:r>
          </a:p>
        </p:txBody>
      </p:sp>
    </p:spTree>
    <p:extLst>
      <p:ext uri="{BB962C8B-B14F-4D97-AF65-F5344CB8AC3E}">
        <p14:creationId xmlns:p14="http://schemas.microsoft.com/office/powerpoint/2010/main" val="9842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Saul’s Persecution &amp; Conversion 9-18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9: P admits he had once been where they are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10: Saints – now realized they were innocent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11: lit: “I tried to force” – admitting he was sometimes unsuccessful. </a:t>
            </a:r>
            <a:r>
              <a:rPr lang="en-US" sz="5000" i="1" dirty="0">
                <a:solidFill>
                  <a:schemeClr val="bg1"/>
                </a:solidFill>
              </a:rPr>
              <a:t>Emotional past</a:t>
            </a:r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12-14: everything in P’s upbringing was the Lord’s prodding him to accept Jesus, Gal. 1:15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Goads/pricks: pointed sticks 6-8</a:t>
            </a:r>
            <a:r>
              <a:rPr lang="en-US" sz="5000" cap="small" dirty="0">
                <a:solidFill>
                  <a:schemeClr val="bg1"/>
                </a:solidFill>
              </a:rPr>
              <a:t>ft</a:t>
            </a:r>
            <a:r>
              <a:rPr lang="en-US" sz="5000" dirty="0">
                <a:solidFill>
                  <a:schemeClr val="bg1"/>
                </a:solidFill>
              </a:rPr>
              <a:t> farmers would use to prod ox pulling the plow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59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Saul’s Persecution &amp; Conversion 9-18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15: divine goad pierced his heart, scalpel that reshaped his life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16: minister – different than normal GK word – one who serves a higher will; witness allowed P to be an apostle [1:22-23]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17: P frequently rescued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18: P’s mission was to open the eyes of the Jews &amp; Gentiles alike</a:t>
            </a:r>
          </a:p>
        </p:txBody>
      </p:sp>
    </p:spTree>
    <p:extLst>
      <p:ext uri="{BB962C8B-B14F-4D97-AF65-F5344CB8AC3E}">
        <p14:creationId xmlns:p14="http://schemas.microsoft.com/office/powerpoint/2010/main" val="399911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Preaching the Resurrection </a:t>
            </a:r>
            <a:r>
              <a:rPr lang="en-US" sz="6000" dirty="0">
                <a:solidFill>
                  <a:schemeClr val="bg1"/>
                </a:solidFill>
              </a:rPr>
              <a:t>19-23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19: “How could I do otherwise?”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20: obedient to commands [baptized at once, 8:18, 22:16] and commission [preached]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21: A needed to know changing to Christianity wouldn’t make an easy life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22: also needed to know the Lord’s hand with him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23: next logical step: invitation/challenge</a:t>
            </a:r>
          </a:p>
        </p:txBody>
      </p:sp>
    </p:spTree>
    <p:extLst>
      <p:ext uri="{BB962C8B-B14F-4D97-AF65-F5344CB8AC3E}">
        <p14:creationId xmlns:p14="http://schemas.microsoft.com/office/powerpoint/2010/main" val="206235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Paul Challenges Agrippa 24-27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24: Festus [out of view] becomes agitated. Actions catch us off guard; statement doesn’t 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25: P answers calmly with respect. Insane before he obeyed, now in ‘right mind’ </a:t>
            </a:r>
            <a:r>
              <a:rPr lang="en-US" sz="4000" dirty="0">
                <a:solidFill>
                  <a:schemeClr val="bg1"/>
                </a:solidFill>
              </a:rPr>
              <a:t>Mk. 5:15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26: Christianity no secret order. A’s birth coincided with beginning of Jesus’ ministry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27: if he said he didn’t believe, lose credibility of Jews; if he did, next step was to obey</a:t>
            </a:r>
          </a:p>
        </p:txBody>
      </p:sp>
    </p:spTree>
    <p:extLst>
      <p:ext uri="{BB962C8B-B14F-4D97-AF65-F5344CB8AC3E}">
        <p14:creationId xmlns:p14="http://schemas.microsoft.com/office/powerpoint/2010/main" val="380696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5. Almost Persuaded 28-29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28: everyone waiting for his response!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2</a:t>
            </a:r>
            <a:r>
              <a:rPr lang="en-US" sz="5000" baseline="30000" dirty="0">
                <a:solidFill>
                  <a:schemeClr val="bg1"/>
                </a:solidFill>
              </a:rPr>
              <a:t>nd</a:t>
            </a:r>
            <a:r>
              <a:rPr lang="en-US" sz="5000" dirty="0">
                <a:solidFill>
                  <a:schemeClr val="bg1"/>
                </a:solidFill>
              </a:rPr>
              <a:t> use of Christian in Acts [11:26; cf. 1 Pet. 4:16]. Wish we had the tone of his voice.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“If you kept going, I would become a Christian.”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29: all: incl. distinguished guests</a:t>
            </a:r>
          </a:p>
          <a:p>
            <a:r>
              <a:rPr lang="en-US" sz="5000" dirty="0">
                <a:solidFill>
                  <a:schemeClr val="bg1"/>
                </a:solidFill>
              </a:rPr>
              <a:t>Paul’s life defines what a Christian should be</a:t>
            </a:r>
          </a:p>
        </p:txBody>
      </p:sp>
    </p:spTree>
    <p:extLst>
      <p:ext uri="{BB962C8B-B14F-4D97-AF65-F5344CB8AC3E}">
        <p14:creationId xmlns:p14="http://schemas.microsoft.com/office/powerpoint/2010/main" val="87041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17029</TotalTime>
  <Words>816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Zealous Toward  God [Part 1 of 3]</vt:lpstr>
      <vt:lpstr>Zealous Towards God – 1 of 3</vt:lpstr>
      <vt:lpstr>1. Paul’s Opening Remarks - 26:1-8 </vt:lpstr>
      <vt:lpstr>1. Paul’s Opening Remarks - 26:1-8 </vt:lpstr>
      <vt:lpstr>2. Saul’s Persecution &amp; Conversion 9-18</vt:lpstr>
      <vt:lpstr>2. Saul’s Persecution &amp; Conversion 9-18</vt:lpstr>
      <vt:lpstr>3. Preaching the Resurrection 19-23</vt:lpstr>
      <vt:lpstr>4. Paul Challenges Agrippa 24-27</vt:lpstr>
      <vt:lpstr>5. Almost Persuaded 28-29</vt:lpstr>
      <vt:lpstr>6. Next Stop: Rome 30-32</vt:lpstr>
      <vt:lpstr>Lessons</vt:lpstr>
      <vt:lpstr>For a copy of these notes:  thejustinreedshow.com/bibleresources or  Google: Justin Reed Bible  VBS Notes &gt; Notes &amp; PowerPoint</vt:lpstr>
      <vt:lpstr>Next Scheduled Study: Sunday 11am  Online and in the building Wood Church of Christ, Woodbury  Live at Five – Sunday 5pm Online Only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209</cp:revision>
  <dcterms:created xsi:type="dcterms:W3CDTF">2020-03-28T20:11:58Z</dcterms:created>
  <dcterms:modified xsi:type="dcterms:W3CDTF">2020-12-24T20:33:18Z</dcterms:modified>
</cp:coreProperties>
</file>