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296" r:id="rId12"/>
    <p:sldId id="298" r:id="rId13"/>
    <p:sldId id="288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X-</a:t>
            </a:r>
            <a:r>
              <a:rPr lang="en-US" sz="10300" dirty="0" err="1">
                <a:solidFill>
                  <a:schemeClr val="bg1"/>
                </a:solidFill>
              </a:rPr>
              <a:t>cuses</a:t>
            </a:r>
            <a:r>
              <a:rPr lang="en-US" sz="10300" dirty="0">
                <a:solidFill>
                  <a:schemeClr val="bg1"/>
                </a:solidFill>
              </a:rPr>
              <a:t> of Felix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Non-Conversion of Felix 24:24-27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26: didn’t find time to talk with Paul about salvation only about trying to get money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days &gt; weeks &gt; months &gt; 1 year &gt; 2 years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hearing of v. 22 never happened [?] 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Sec. history: Felix deposed by Nero, summoned to Rome, AD 59. Paul arrested AD57, Felix to Rome 2 years later. AD59. Journey to Rome AD60. Book closes AD62.</a:t>
            </a:r>
          </a:p>
        </p:txBody>
      </p:sp>
    </p:spTree>
    <p:extLst>
      <p:ext uri="{BB962C8B-B14F-4D97-AF65-F5344CB8AC3E}">
        <p14:creationId xmlns:p14="http://schemas.microsoft.com/office/powerpoint/2010/main" val="5495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Always be willing to stand up for the Lord and the things He has said to be right!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cannot live in the moment only – we must be willing to live now to prepare for eternity!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Do not put off your obedience to the Gospel. We don’t have it recorded Felix ever obeyed! The Gospel invitation is constantly available!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with Bill Boyd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a study of Matthew 22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X-</a:t>
            </a:r>
            <a:r>
              <a:rPr lang="en-US" sz="6600" dirty="0" err="1">
                <a:solidFill>
                  <a:schemeClr val="bg1"/>
                </a:solidFill>
              </a:rPr>
              <a:t>cuses</a:t>
            </a:r>
            <a:r>
              <a:rPr lang="en-US" sz="6600" dirty="0">
                <a:solidFill>
                  <a:schemeClr val="bg1"/>
                </a:solidFill>
              </a:rPr>
              <a:t> of Felix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 ends with Paul being brought before Felix as Paul was ‘Waiting in Jerusalem.’</a:t>
            </a:r>
          </a:p>
          <a:p>
            <a:r>
              <a:rPr lang="en-US" sz="5000" dirty="0">
                <a:solidFill>
                  <a:schemeClr val="bg1"/>
                </a:solidFill>
              </a:rPr>
              <a:t>Last 7 chapters of Acts deal with Paul as a prisoner: Jerusalem 22:24; 2 years in Caesarea 22:33-24:17; at least 2 years in Rome 28:16-30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Accusations Against Paul - 24:1-9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5 days – length of time Paul in Caesarea</a:t>
            </a:r>
          </a:p>
          <a:p>
            <a:r>
              <a:rPr lang="en-US" sz="5000" dirty="0">
                <a:solidFill>
                  <a:schemeClr val="bg1"/>
                </a:solidFill>
              </a:rPr>
              <a:t>2,3: ushered before Antonius Felix, Roman Procurator of Judea [Pilate]. Barclay: “nauseating flattery’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as if compliments would harm governor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1] personal – plague, pestilence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2] political – greatest interest to Felix; peace. Sect = Greek = heresy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Accusations Against Paul - 24:1-9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6: 3] pious (religious): desecrate temple; Felix’s job was to keep peace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6-8: 3 different accounts: Luke’s, 21:27-40; commander’s letter, 23:25-30; lawyer’s prosecution, 24:5-8 – easily confused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no formal witnesses called against Paul – their plan</a:t>
            </a:r>
          </a:p>
        </p:txBody>
      </p:sp>
    </p:spTree>
    <p:extLst>
      <p:ext uri="{BB962C8B-B14F-4D97-AF65-F5344CB8AC3E}">
        <p14:creationId xmlns:p14="http://schemas.microsoft.com/office/powerpoint/2010/main" val="380843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Paul’s Defense – 24:10-23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10: no interrogation of Paul but a simple nod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12 days ago went to worship on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day in Jerusalem / in Caesarea 5 days = week worth of events in Jerusalem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P not trying to cause a riot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accusers put on the spot – brought no witnesses just a smooth-tongued orator. Accusation ≠ Evidence</a:t>
            </a:r>
          </a:p>
        </p:txBody>
      </p:sp>
    </p:spTree>
    <p:extLst>
      <p:ext uri="{BB962C8B-B14F-4D97-AF65-F5344CB8AC3E}">
        <p14:creationId xmlns:p14="http://schemas.microsoft.com/office/powerpoint/2010/main" val="341535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Paul’s Defense – 24:10-23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14: plead guilty to being a Christian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15: cf. John 5:28-29 – HP a Sadducee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“I do my best” NASB; spiritual exercise is important – 1 Timothy 4:7-8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defending temple – at least 4 yrs. since in Jerusalem. Alms – to help. Felix wants $$$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18,19: Jews from Asia originally charged Paul with defiling the temple – not there to accuse</a:t>
            </a:r>
          </a:p>
        </p:txBody>
      </p:sp>
    </p:spTree>
    <p:extLst>
      <p:ext uri="{BB962C8B-B14F-4D97-AF65-F5344CB8AC3E}">
        <p14:creationId xmlns:p14="http://schemas.microsoft.com/office/powerpoint/2010/main" val="249758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Paul’s Defense – 24:10-23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20-21: concl: a direct challenge to Sanhedrin. “Only thing I am guilty of is doing the job I was told to do.” No answer; should be set free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more exact – term of comparison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situation probably similar to later Roman imprisonment.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Luke may have started writing Acts here.[?]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58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Non-Conversion of Felix 24:24-27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24: Drusilla: member of infamous Herod family. Father killed James, 12:1-2; great uncle killed John the Baptist, Mt. 14:1-12; great-grand father tried to kill baby Jesus, Mt. 2. Jewess – great-grandmother a famous Jew</a:t>
            </a:r>
          </a:p>
          <a:p>
            <a:r>
              <a:rPr lang="en-US" sz="5000" dirty="0">
                <a:solidFill>
                  <a:schemeClr val="bg1"/>
                </a:solidFill>
              </a:rPr>
              <a:t>Felix on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wife. He seduced her at age 16 from her husband, now almost 20 “as fair outwardly as she was rotten inwardly.” </a:t>
            </a:r>
            <a:r>
              <a:rPr lang="en-US" sz="3600" dirty="0">
                <a:solidFill>
                  <a:schemeClr val="bg1"/>
                </a:solidFill>
              </a:rPr>
              <a:t>Chappell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5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Non-Conversion of Felix 24:24-27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25: “stopped preaching, started meddling”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point sermon: 3 false accusations against Paul; now, 3 painfully true accusations against Felix &amp; Drusilla</a:t>
            </a:r>
          </a:p>
          <a:p>
            <a:r>
              <a:rPr lang="en-US" sz="5000" dirty="0">
                <a:solidFill>
                  <a:schemeClr val="bg1"/>
                </a:solidFill>
              </a:rPr>
              <a:t>Righteousness – one of P’s fav. Words. 60x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Self-control – fruit of spirit, Chr. Graces – physically, sexually, &amp; spiritually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Judgment – not live in moment. </a:t>
            </a:r>
            <a:r>
              <a:rPr lang="en-US" sz="4400" dirty="0">
                <a:solidFill>
                  <a:schemeClr val="bg1"/>
                </a:solidFill>
              </a:rPr>
              <a:t>Same 17:30-31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6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16955</TotalTime>
  <Words>803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X-cuses of Felix</vt:lpstr>
      <vt:lpstr>X-cuses of Felix</vt:lpstr>
      <vt:lpstr>1. Accusations Against Paul - 24:1-9 </vt:lpstr>
      <vt:lpstr>1. Accusations Against Paul - 24:1-9 </vt:lpstr>
      <vt:lpstr>2. Paul’s Defense – 24:10-23</vt:lpstr>
      <vt:lpstr>2. Paul’s Defense – 24:10-23</vt:lpstr>
      <vt:lpstr>2. Paul’s Defense – 24:10-23</vt:lpstr>
      <vt:lpstr>3. Non-Conversion of Felix 24:24-27</vt:lpstr>
      <vt:lpstr>3. Non-Conversion of Felix 24:24-27</vt:lpstr>
      <vt:lpstr>3. Non-Conversion of Felix 24:24-27</vt:lpstr>
      <vt:lpstr>Lessons</vt:lpstr>
      <vt:lpstr>For a copy of these notes:  thejustinreedshow.com/bibleresources or  Google: Justin Reed Bible  VBS Notes &gt; Notes &amp; PowerPoint</vt:lpstr>
      <vt:lpstr>Next Scheduled Study: Thursday 6:30pm with Bill Boyd a study of Matthew 22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196</cp:revision>
  <dcterms:created xsi:type="dcterms:W3CDTF">2020-03-28T20:11:58Z</dcterms:created>
  <dcterms:modified xsi:type="dcterms:W3CDTF">2020-12-09T02:03:26Z</dcterms:modified>
</cp:coreProperties>
</file>